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9" r:id="rId5"/>
    <p:sldId id="260" r:id="rId6"/>
    <p:sldId id="258" r:id="rId7"/>
    <p:sldId id="282" r:id="rId8"/>
    <p:sldId id="269" r:id="rId9"/>
    <p:sldId id="284" r:id="rId10"/>
    <p:sldId id="285" r:id="rId11"/>
    <p:sldId id="286" r:id="rId12"/>
    <p:sldId id="261" r:id="rId13"/>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v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408"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2EDA1D-B170-4728-8FFC-A5E738F2FB7C}" type="datetime1">
              <a:rPr lang="sl-SI" smtClean="0"/>
              <a:t>26. 08. 2019</a:t>
            </a:fld>
            <a:endParaRPr lang="sl-SI" dirty="0"/>
          </a:p>
        </p:txBody>
      </p:sp>
      <p:sp>
        <p:nvSpPr>
          <p:cNvPr id="4" name="Označba mesta za nogo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številke diapoz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sl-SI" smtClean="0"/>
              <a:t>‹#›</a:t>
            </a:fld>
            <a:endParaRPr lang="sl-SI"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BB6E1-EC33-4E6A-B77D-B96C6FFE6CCD}" type="datetime1">
              <a:rPr lang="sl-SI" smtClean="0"/>
              <a:pPr/>
              <a:t>26. 08. 2019</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46F86A-5537-4E34-A3CE-C64E83A14637}" type="slidenum">
              <a:rPr lang="sl-SI" noProof="0" smtClean="0"/>
              <a:t>‹#›</a:t>
            </a:fld>
            <a:endParaRPr lang="sl-SI" noProof="0" dirty="0"/>
          </a:p>
        </p:txBody>
      </p:sp>
    </p:spTree>
    <p:extLst>
      <p:ext uri="{BB962C8B-B14F-4D97-AF65-F5344CB8AC3E}">
        <p14:creationId xmlns:p14="http://schemas.microsoft.com/office/powerpoint/2010/main" val="18777402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1</a:t>
            </a:fld>
            <a:endParaRPr lang="sl-SI" dirty="0"/>
          </a:p>
        </p:txBody>
      </p:sp>
    </p:spTree>
    <p:extLst>
      <p:ext uri="{BB962C8B-B14F-4D97-AF65-F5344CB8AC3E}">
        <p14:creationId xmlns:p14="http://schemas.microsoft.com/office/powerpoint/2010/main" val="265204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2</a:t>
            </a:fld>
            <a:endParaRPr lang="sl-SI" dirty="0"/>
          </a:p>
        </p:txBody>
      </p:sp>
    </p:spTree>
    <p:extLst>
      <p:ext uri="{BB962C8B-B14F-4D97-AF65-F5344CB8AC3E}">
        <p14:creationId xmlns:p14="http://schemas.microsoft.com/office/powerpoint/2010/main" val="27364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3</a:t>
            </a:fld>
            <a:endParaRPr lang="sl-SI" dirty="0"/>
          </a:p>
        </p:txBody>
      </p:sp>
    </p:spTree>
    <p:extLst>
      <p:ext uri="{BB962C8B-B14F-4D97-AF65-F5344CB8AC3E}">
        <p14:creationId xmlns:p14="http://schemas.microsoft.com/office/powerpoint/2010/main" val="408177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4</a:t>
            </a:fld>
            <a:endParaRPr lang="sl-SI" dirty="0"/>
          </a:p>
        </p:txBody>
      </p:sp>
    </p:spTree>
    <p:extLst>
      <p:ext uri="{BB962C8B-B14F-4D97-AF65-F5344CB8AC3E}">
        <p14:creationId xmlns:p14="http://schemas.microsoft.com/office/powerpoint/2010/main" val="248334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5</a:t>
            </a:fld>
            <a:endParaRPr lang="sl-SI" dirty="0"/>
          </a:p>
        </p:txBody>
      </p:sp>
    </p:spTree>
    <p:extLst>
      <p:ext uri="{BB962C8B-B14F-4D97-AF65-F5344CB8AC3E}">
        <p14:creationId xmlns:p14="http://schemas.microsoft.com/office/powerpoint/2010/main" val="221886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6</a:t>
            </a:fld>
            <a:endParaRPr lang="sl-SI" dirty="0"/>
          </a:p>
        </p:txBody>
      </p:sp>
    </p:spTree>
    <p:extLst>
      <p:ext uri="{BB962C8B-B14F-4D97-AF65-F5344CB8AC3E}">
        <p14:creationId xmlns:p14="http://schemas.microsoft.com/office/powerpoint/2010/main" val="286065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7</a:t>
            </a:fld>
            <a:endParaRPr lang="sl-SI" dirty="0"/>
          </a:p>
        </p:txBody>
      </p:sp>
    </p:spTree>
    <p:extLst>
      <p:ext uri="{BB962C8B-B14F-4D97-AF65-F5344CB8AC3E}">
        <p14:creationId xmlns:p14="http://schemas.microsoft.com/office/powerpoint/2010/main" val="24645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8</a:t>
            </a:fld>
            <a:endParaRPr lang="sl-SI" dirty="0"/>
          </a:p>
        </p:txBody>
      </p:sp>
    </p:spTree>
    <p:extLst>
      <p:ext uri="{BB962C8B-B14F-4D97-AF65-F5344CB8AC3E}">
        <p14:creationId xmlns:p14="http://schemas.microsoft.com/office/powerpoint/2010/main" val="157340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5E46F86A-5537-4E34-A3CE-C64E83A14637}" type="slidenum">
              <a:rPr lang="sl-SI" smtClean="0"/>
              <a:t>9</a:t>
            </a:fld>
            <a:endParaRPr lang="sl-SI" dirty="0"/>
          </a:p>
        </p:txBody>
      </p:sp>
    </p:spTree>
    <p:extLst>
      <p:ext uri="{BB962C8B-B14F-4D97-AF65-F5344CB8AC3E}">
        <p14:creationId xmlns:p14="http://schemas.microsoft.com/office/powerpoint/2010/main" val="367209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s sliko 1">
    <p:bg>
      <p:bgPr>
        <a:solidFill>
          <a:schemeClr val="accent1"/>
        </a:solidFill>
        <a:effectLst/>
      </p:bgPr>
    </p:bg>
    <p:spTree>
      <p:nvGrpSpPr>
        <p:cNvPr id="1" name=""/>
        <p:cNvGrpSpPr/>
        <p:nvPr/>
      </p:nvGrpSpPr>
      <p:grpSpPr>
        <a:xfrm>
          <a:off x="0" y="0"/>
          <a:ext cx="0" cy="0"/>
          <a:chOff x="0" y="0"/>
          <a:chExt cx="0" cy="0"/>
        </a:xfrm>
      </p:grpSpPr>
      <p:sp>
        <p:nvSpPr>
          <p:cNvPr id="5" name="Označba mesta za sliko 4">
            <a:extLst>
              <a:ext uri="{FF2B5EF4-FFF2-40B4-BE49-F238E27FC236}">
                <a16:creationId xmlns:a16="http://schemas.microsoft.com/office/drawing/2014/main" id="{87AFE1F3-2DF6-4ACF-9437-8C79F0889B22}"/>
              </a:ext>
            </a:extLst>
          </p:cNvPr>
          <p:cNvSpPr>
            <a:spLocks noGrp="1"/>
          </p:cNvSpPr>
          <p:nvPr>
            <p:ph type="pic" sz="quarter" idx="10" hasCustomPrompt="1"/>
          </p:nvPr>
        </p:nvSpPr>
        <p:spPr>
          <a:xfrm>
            <a:off x="108000" y="108000"/>
            <a:ext cx="6573838" cy="6635750"/>
          </a:xfrm>
          <a:solidFill>
            <a:schemeClr val="accent1"/>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14" name="Pravokotnik 13">
            <a:extLst>
              <a:ext uri="{FF2B5EF4-FFF2-40B4-BE49-F238E27FC236}">
                <a16:creationId xmlns:a16="http://schemas.microsoft.com/office/drawing/2014/main" id="{A945F115-22EA-452C-BEFF-B86EC6B0D0B2}"/>
              </a:ext>
            </a:extLst>
          </p:cNvPr>
          <p:cNvSpPr/>
          <p:nvPr userDrawn="1"/>
        </p:nvSpPr>
        <p:spPr>
          <a:xfrm>
            <a:off x="6677617" y="107999"/>
            <a:ext cx="5400000" cy="6635750"/>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6" name="Skupina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Raven povezovalnik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Raven povezovalnik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Raven povezovalnik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Raven povezovalnik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Raven povezovalnik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Raven povezovalnik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Raven povezovalnik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Raven povezovalnik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933206"/>
            <a:ext cx="4680000" cy="2991588"/>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rtlCol="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smtClean="0"/>
              <a:t>Kliknite, da uredite slog podnaslova matrice</a:t>
            </a:r>
            <a:endParaRPr lang="sl-SI" noProof="0" dirty="0"/>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gitalni izdelek">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4081943" cy="432000"/>
          </a:xfrm>
        </p:spPr>
        <p:txBody>
          <a:bodyPr rtlCol="0"/>
          <a:lstStyle>
            <a:lvl1pPr>
              <a:defRPr>
                <a:solidFill>
                  <a:schemeClr val="tx1">
                    <a:lumMod val="75000"/>
                    <a:lumOff val="25000"/>
                  </a:schemeClr>
                </a:solidFill>
              </a:defRPr>
            </a:lvl1pPr>
          </a:lstStyle>
          <a:p>
            <a:pPr rtl="0"/>
            <a:r>
              <a:rPr lang="sl-SI" noProof="0" dirty="0"/>
              <a:t>Digitalni naslov</a:t>
            </a:r>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3802742"/>
            <a:ext cx="4114800" cy="210050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9" name="Označba mesta za besedilo 11">
            <a:extLst>
              <a:ext uri="{FF2B5EF4-FFF2-40B4-BE49-F238E27FC236}">
                <a16:creationId xmlns:a16="http://schemas.microsoft.com/office/drawing/2014/main" id="{0C4CAB5A-998E-400A-8774-26E468D6C44E}"/>
              </a:ext>
            </a:extLst>
          </p:cNvPr>
          <p:cNvSpPr>
            <a:spLocks noGrp="1"/>
          </p:cNvSpPr>
          <p:nvPr>
            <p:ph type="body" sz="quarter" idx="14" hasCustomPrompt="1"/>
          </p:nvPr>
        </p:nvSpPr>
        <p:spPr>
          <a:xfrm>
            <a:off x="431999" y="2685143"/>
            <a:ext cx="4161313" cy="969166"/>
          </a:xfrm>
        </p:spPr>
        <p:txBody>
          <a:bodyPr rtlCol="0" anchor="b"/>
          <a:lstStyle>
            <a:lvl1pPr marL="0" indent="0" algn="l">
              <a:buNone/>
              <a:defRPr sz="3600">
                <a:solidFill>
                  <a:schemeClr val="tx1"/>
                </a:solidFill>
                <a:latin typeface="+mj-lt"/>
              </a:defRPr>
            </a:lvl1pPr>
          </a:lstStyle>
          <a:p>
            <a:pPr lvl="0" rtl="0"/>
            <a:r>
              <a:rPr lang="sl-SI" noProof="0" dirty="0"/>
              <a:t>Naslov vrstične oznake</a:t>
            </a:r>
          </a:p>
        </p:txBody>
      </p:sp>
      <p:pic>
        <p:nvPicPr>
          <p:cNvPr id="11" name="Slika 10">
            <a:extLst>
              <a:ext uri="{FF2B5EF4-FFF2-40B4-BE49-F238E27FC236}">
                <a16:creationId xmlns:a16="http://schemas.microsoft.com/office/drawing/2014/main" id="{4FE1332C-B45E-4383-ABAB-796AE201F517}"/>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80597" y="1406679"/>
            <a:ext cx="10472179" cy="3642738"/>
          </a:xfrm>
          <a:prstGeom prst="rect">
            <a:avLst/>
          </a:prstGeom>
        </p:spPr>
      </p:pic>
      <p:sp>
        <p:nvSpPr>
          <p:cNvPr id="12" name="Označba mesta za sliko 10">
            <a:extLst>
              <a:ext uri="{FF2B5EF4-FFF2-40B4-BE49-F238E27FC236}">
                <a16:creationId xmlns:a16="http://schemas.microsoft.com/office/drawing/2014/main" id="{B540C8B7-1228-4D04-949B-665F6739DDEC}"/>
              </a:ext>
            </a:extLst>
          </p:cNvPr>
          <p:cNvSpPr>
            <a:spLocks noGrp="1"/>
          </p:cNvSpPr>
          <p:nvPr>
            <p:ph type="pic" sz="quarter" idx="13" hasCustomPrompt="1"/>
          </p:nvPr>
        </p:nvSpPr>
        <p:spPr>
          <a:xfrm>
            <a:off x="5997194" y="1683960"/>
            <a:ext cx="4566412" cy="2549374"/>
          </a:xfrm>
          <a:solidFill>
            <a:schemeClr val="tx1">
              <a:lumMod val="75000"/>
              <a:lumOff val="25000"/>
            </a:schemeClr>
          </a:solidFill>
          <a:ln w="95250" cap="sq">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Tukaj vstavite ali povlecite in spustite načrt zaslona</a:t>
            </a:r>
          </a:p>
        </p:txBody>
      </p:sp>
    </p:spTree>
    <p:extLst>
      <p:ext uri="{BB962C8B-B14F-4D97-AF65-F5344CB8AC3E}">
        <p14:creationId xmlns:p14="http://schemas.microsoft.com/office/powerpoint/2010/main" val="377507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vrstične oznake desno">
    <p:spTree>
      <p:nvGrpSpPr>
        <p:cNvPr id="1" name=""/>
        <p:cNvGrpSpPr/>
        <p:nvPr/>
      </p:nvGrpSpPr>
      <p:grpSpPr>
        <a:xfrm>
          <a:off x="0" y="0"/>
          <a:ext cx="0" cy="0"/>
          <a:chOff x="0" y="0"/>
          <a:chExt cx="0" cy="0"/>
        </a:xfrm>
      </p:grpSpPr>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10" name="Označba mesta za vsebino 2">
            <a:extLst>
              <a:ext uri="{FF2B5EF4-FFF2-40B4-BE49-F238E27FC236}">
                <a16:creationId xmlns:a16="http://schemas.microsoft.com/office/drawing/2014/main" id="{48E3EAD4-15D7-432A-8B0A-DC2D111A2E56}"/>
              </a:ext>
            </a:extLst>
          </p:cNvPr>
          <p:cNvSpPr>
            <a:spLocks noGrp="1"/>
          </p:cNvSpPr>
          <p:nvPr>
            <p:ph idx="1" hasCustomPrompt="1"/>
          </p:nvPr>
        </p:nvSpPr>
        <p:spPr>
          <a:xfrm>
            <a:off x="6426400" y="4114720"/>
            <a:ext cx="1620000" cy="990680"/>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sl-SI" noProof="0" dirty="0"/>
              <a:t>Opis vrstične oznake</a:t>
            </a:r>
          </a:p>
        </p:txBody>
      </p:sp>
      <p:sp>
        <p:nvSpPr>
          <p:cNvPr id="12" name="Označba mesta za besedilo 11">
            <a:extLst>
              <a:ext uri="{FF2B5EF4-FFF2-40B4-BE49-F238E27FC236}">
                <a16:creationId xmlns:a16="http://schemas.microsoft.com/office/drawing/2014/main" id="{61C6E612-85D9-4ADF-89D8-C2A8144E16AA}"/>
              </a:ext>
            </a:extLst>
          </p:cNvPr>
          <p:cNvSpPr>
            <a:spLocks noGrp="1"/>
          </p:cNvSpPr>
          <p:nvPr>
            <p:ph type="body" sz="quarter" idx="14" hasCustomPrompt="1"/>
          </p:nvPr>
        </p:nvSpPr>
        <p:spPr>
          <a:xfrm>
            <a:off x="6426200" y="3637641"/>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3" name="Označba mesta za besedilo 13">
            <a:extLst>
              <a:ext uri="{FF2B5EF4-FFF2-40B4-BE49-F238E27FC236}">
                <a16:creationId xmlns:a16="http://schemas.microsoft.com/office/drawing/2014/main" id="{85BE1C74-5612-4143-A6A0-9ABB2C58E988}"/>
              </a:ext>
            </a:extLst>
          </p:cNvPr>
          <p:cNvSpPr>
            <a:spLocks noGrp="1"/>
          </p:cNvSpPr>
          <p:nvPr>
            <p:ph type="body" sz="quarter" idx="15" hasCustomPrompt="1"/>
          </p:nvPr>
        </p:nvSpPr>
        <p:spPr>
          <a:xfrm>
            <a:off x="8312022" y="3637641"/>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4" name="Označba mesta za besedilo 15">
            <a:extLst>
              <a:ext uri="{FF2B5EF4-FFF2-40B4-BE49-F238E27FC236}">
                <a16:creationId xmlns:a16="http://schemas.microsoft.com/office/drawing/2014/main" id="{80C5C49B-CF68-4827-B4F9-A6DC6C558148}"/>
              </a:ext>
            </a:extLst>
          </p:cNvPr>
          <p:cNvSpPr>
            <a:spLocks noGrp="1"/>
          </p:cNvSpPr>
          <p:nvPr>
            <p:ph type="body" sz="quarter" idx="16" hasCustomPrompt="1"/>
          </p:nvPr>
        </p:nvSpPr>
        <p:spPr>
          <a:xfrm>
            <a:off x="8312172" y="4114720"/>
            <a:ext cx="1620000" cy="990680"/>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15" name="Označba mesta za besedilo 17">
            <a:extLst>
              <a:ext uri="{FF2B5EF4-FFF2-40B4-BE49-F238E27FC236}">
                <a16:creationId xmlns:a16="http://schemas.microsoft.com/office/drawing/2014/main" id="{905B2A5F-2BE7-4B00-9E44-0DF572969F24}"/>
              </a:ext>
            </a:extLst>
          </p:cNvPr>
          <p:cNvSpPr>
            <a:spLocks noGrp="1"/>
          </p:cNvSpPr>
          <p:nvPr>
            <p:ph type="body" sz="quarter" idx="17" hasCustomPrompt="1"/>
          </p:nvPr>
        </p:nvSpPr>
        <p:spPr>
          <a:xfrm>
            <a:off x="10197843" y="3637641"/>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6" name="Označba mesta za besedilo 19">
            <a:extLst>
              <a:ext uri="{FF2B5EF4-FFF2-40B4-BE49-F238E27FC236}">
                <a16:creationId xmlns:a16="http://schemas.microsoft.com/office/drawing/2014/main" id="{4F40F98E-725D-4417-9E38-1835C92B8242}"/>
              </a:ext>
            </a:extLst>
          </p:cNvPr>
          <p:cNvSpPr>
            <a:spLocks noGrp="1"/>
          </p:cNvSpPr>
          <p:nvPr>
            <p:ph type="body" sz="quarter" idx="18" hasCustomPrompt="1"/>
          </p:nvPr>
        </p:nvSpPr>
        <p:spPr>
          <a:xfrm>
            <a:off x="10197943" y="4114720"/>
            <a:ext cx="1620000" cy="990680"/>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19" name="Naslov 4">
            <a:extLst>
              <a:ext uri="{FF2B5EF4-FFF2-40B4-BE49-F238E27FC236}">
                <a16:creationId xmlns:a16="http://schemas.microsoft.com/office/drawing/2014/main" id="{13631600-0FE7-4D52-A153-A9EA33654ED1}"/>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rtl="0"/>
            <a:r>
              <a:rPr lang="sl-SI" noProof="0" smtClean="0"/>
              <a:t>Uredite slog naslova matrice</a:t>
            </a:r>
            <a:endParaRPr lang="sl-SI" noProof="0" dirty="0"/>
          </a:p>
        </p:txBody>
      </p:sp>
      <p:sp>
        <p:nvSpPr>
          <p:cNvPr id="21" name="Označba mesta za sliko 4">
            <a:extLst>
              <a:ext uri="{FF2B5EF4-FFF2-40B4-BE49-F238E27FC236}">
                <a16:creationId xmlns:a16="http://schemas.microsoft.com/office/drawing/2014/main" id="{B58AA17C-4E0E-437C-AA5C-0F53016554C0}"/>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7" name="Označba mesta za sliko 5">
            <a:extLst>
              <a:ext uri="{FF2B5EF4-FFF2-40B4-BE49-F238E27FC236}">
                <a16:creationId xmlns:a16="http://schemas.microsoft.com/office/drawing/2014/main" id="{3F79E94D-F87A-284D-9D94-D287C58CA149}"/>
              </a:ext>
            </a:extLst>
          </p:cNvPr>
          <p:cNvSpPr>
            <a:spLocks noGrp="1"/>
          </p:cNvSpPr>
          <p:nvPr>
            <p:ph type="pic" sz="quarter" idx="24" hasCustomPrompt="1"/>
          </p:nvPr>
        </p:nvSpPr>
        <p:spPr>
          <a:xfrm>
            <a:off x="6925304" y="2589842"/>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sl-SI" noProof="0" dirty="0"/>
              <a:t>Ikona »Vstavi«</a:t>
            </a:r>
          </a:p>
        </p:txBody>
      </p:sp>
      <p:sp>
        <p:nvSpPr>
          <p:cNvPr id="28" name="Označba mesta za sliko 29">
            <a:extLst>
              <a:ext uri="{FF2B5EF4-FFF2-40B4-BE49-F238E27FC236}">
                <a16:creationId xmlns:a16="http://schemas.microsoft.com/office/drawing/2014/main" id="{8561E154-ABC6-5F40-A529-C22D0B36156C}"/>
              </a:ext>
            </a:extLst>
          </p:cNvPr>
          <p:cNvSpPr>
            <a:spLocks noGrp="1"/>
          </p:cNvSpPr>
          <p:nvPr>
            <p:ph type="pic" sz="quarter" idx="25" hasCustomPrompt="1"/>
          </p:nvPr>
        </p:nvSpPr>
        <p:spPr>
          <a:xfrm>
            <a:off x="8811126" y="258984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29" name="Označba mesta za sliko 31">
            <a:extLst>
              <a:ext uri="{FF2B5EF4-FFF2-40B4-BE49-F238E27FC236}">
                <a16:creationId xmlns:a16="http://schemas.microsoft.com/office/drawing/2014/main" id="{DEF0E16E-6E58-B141-88A3-C4271032CC82}"/>
              </a:ext>
            </a:extLst>
          </p:cNvPr>
          <p:cNvSpPr>
            <a:spLocks noGrp="1"/>
          </p:cNvSpPr>
          <p:nvPr>
            <p:ph type="pic" sz="quarter" idx="26" hasCustomPrompt="1"/>
          </p:nvPr>
        </p:nvSpPr>
        <p:spPr>
          <a:xfrm>
            <a:off x="10696947" y="258984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cxnSp>
        <p:nvCxnSpPr>
          <p:cNvPr id="17" name="Raven povezovalnik 16">
            <a:extLst>
              <a:ext uri="{FF2B5EF4-FFF2-40B4-BE49-F238E27FC236}">
                <a16:creationId xmlns:a16="http://schemas.microsoft.com/office/drawing/2014/main" id="{F433BD65-76FA-4699-AB42-310BFFF3C302}"/>
              </a:ext>
              <a:ext uri="{C183D7F6-B498-43B3-948B-1728B52AA6E4}">
                <adec:decorative xmlns:adec="http://schemas.microsoft.com/office/drawing/2017/decorative" xmlns="" val="1"/>
              </a:ext>
            </a:extLst>
          </p:cNvPr>
          <p:cNvCxnSpPr>
            <a:cxnSpLocks/>
          </p:cNvCxnSpPr>
          <p:nvPr userDrawn="1"/>
        </p:nvCxnSpPr>
        <p:spPr>
          <a:xfrm flipV="1">
            <a:off x="8179111"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35266935-E58D-4E6D-B2F5-9DF63E929057}"/>
              </a:ext>
              <a:ext uri="{C183D7F6-B498-43B3-948B-1728B52AA6E4}">
                <adec:decorative xmlns:adec="http://schemas.microsoft.com/office/drawing/2017/decorative" xmlns="" val="1"/>
              </a:ext>
            </a:extLst>
          </p:cNvPr>
          <p:cNvCxnSpPr>
            <a:cxnSpLocks/>
          </p:cNvCxnSpPr>
          <p:nvPr userDrawn="1"/>
        </p:nvCxnSpPr>
        <p:spPr>
          <a:xfrm flipV="1">
            <a:off x="10064933"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7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erjava z ikonam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3" name="Označba mesta za besedil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518615" y="1467757"/>
            <a:ext cx="1082607" cy="1027122"/>
          </a:xfrm>
          <a:prstGeom prst="decagon">
            <a:avLst/>
          </a:prstGeom>
          <a:solidFill>
            <a:schemeClr val="accent1"/>
          </a:solidFill>
        </p:spPr>
        <p:txBody>
          <a:bodyPr rtlCol="0" anchor="ctr"/>
          <a:lstStyle>
            <a:lvl1pPr marL="0" indent="0" algn="ctr">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dirty="0"/>
              <a:t>1</a:t>
            </a:r>
          </a:p>
        </p:txBody>
      </p:sp>
      <p:sp>
        <p:nvSpPr>
          <p:cNvPr id="4" name="Označba mesta za vsebino 3">
            <a:extLst>
              <a:ext uri="{FF2B5EF4-FFF2-40B4-BE49-F238E27FC236}">
                <a16:creationId xmlns:a16="http://schemas.microsoft.com/office/drawing/2014/main" id="{9FD584DA-F775-47B8-A1D7-6556AD5FCBD2}"/>
              </a:ext>
            </a:extLst>
          </p:cNvPr>
          <p:cNvSpPr>
            <a:spLocks noGrp="1"/>
          </p:cNvSpPr>
          <p:nvPr>
            <p:ph sz="half" idx="2"/>
          </p:nvPr>
        </p:nvSpPr>
        <p:spPr>
          <a:xfrm>
            <a:off x="1518615" y="2666635"/>
            <a:ext cx="4111195" cy="230241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0" name="Označba mesta za nogo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11" name="Označba mesta za številko diapoz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8" name="Označba mesta za besedilo 7">
            <a:extLst>
              <a:ext uri="{FF2B5EF4-FFF2-40B4-BE49-F238E27FC236}">
                <a16:creationId xmlns:a16="http://schemas.microsoft.com/office/drawing/2014/main" id="{DF0A5256-B267-47DA-858A-0F3867CB6139}"/>
              </a:ext>
            </a:extLst>
          </p:cNvPr>
          <p:cNvSpPr>
            <a:spLocks noGrp="1"/>
          </p:cNvSpPr>
          <p:nvPr>
            <p:ph type="body" sz="quarter" idx="12"/>
          </p:nvPr>
        </p:nvSpPr>
        <p:spPr>
          <a:xfrm>
            <a:off x="7660706" y="2666960"/>
            <a:ext cx="4111279" cy="230187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2" name="Označba mesta za besedil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7660706" y="1469417"/>
            <a:ext cx="1082607" cy="1023627"/>
          </a:xfrm>
          <a:prstGeom prst="decagon">
            <a:avLst/>
          </a:prstGeom>
          <a:solidFill>
            <a:schemeClr val="accent3">
              <a:lumMod val="60000"/>
              <a:lumOff val="40000"/>
            </a:schemeClr>
          </a:solidFill>
        </p:spPr>
        <p:txBody>
          <a:bodyPr rtlCol="0" anchor="ctr"/>
          <a:lstStyle>
            <a:lvl1pPr marL="0" indent="0" algn="ctr">
              <a:buNone/>
              <a:defRPr sz="3600" b="1">
                <a:solidFill>
                  <a:schemeClr val="tx1"/>
                </a:solidFill>
              </a:defRPr>
            </a:lvl1pPr>
          </a:lstStyle>
          <a:p>
            <a:pPr lvl="0" rtl="0"/>
            <a:r>
              <a:rPr lang="sl-SI" noProof="0" dirty="0"/>
              <a:t>2</a:t>
            </a:r>
          </a:p>
        </p:txBody>
      </p:sp>
      <p:sp>
        <p:nvSpPr>
          <p:cNvPr id="6" name="Označba mesta za sliko 5">
            <a:extLst>
              <a:ext uri="{FF2B5EF4-FFF2-40B4-BE49-F238E27FC236}">
                <a16:creationId xmlns:a16="http://schemas.microsoft.com/office/drawing/2014/main" id="{58B05509-33BA-435B-8F65-9A195068AEBA}"/>
              </a:ext>
            </a:extLst>
          </p:cNvPr>
          <p:cNvSpPr>
            <a:spLocks noGrp="1"/>
          </p:cNvSpPr>
          <p:nvPr>
            <p:ph type="pic" sz="quarter" idx="14" hasCustomPrompt="1"/>
          </p:nvPr>
        </p:nvSpPr>
        <p:spPr>
          <a:xfrm>
            <a:off x="485411" y="1468438"/>
            <a:ext cx="1023938" cy="1022350"/>
          </a:xfrm>
        </p:spPr>
        <p:txBody>
          <a:bodyPr rtlCol="0" anchor="ctr"/>
          <a:lstStyle>
            <a:lvl1pPr marL="0" indent="0" algn="ctr">
              <a:buNone/>
              <a:defRPr/>
            </a:lvl1pPr>
          </a:lstStyle>
          <a:p>
            <a:pPr rtl="0"/>
            <a:r>
              <a:rPr lang="sl-SI" noProof="0" dirty="0"/>
              <a:t>Ikona</a:t>
            </a:r>
          </a:p>
        </p:txBody>
      </p:sp>
      <p:sp>
        <p:nvSpPr>
          <p:cNvPr id="13" name="Označba mesta za sliko 5">
            <a:extLst>
              <a:ext uri="{FF2B5EF4-FFF2-40B4-BE49-F238E27FC236}">
                <a16:creationId xmlns:a16="http://schemas.microsoft.com/office/drawing/2014/main" id="{D9B95EA3-5DD4-430E-9A14-86FD28CB5211}"/>
              </a:ext>
            </a:extLst>
          </p:cNvPr>
          <p:cNvSpPr>
            <a:spLocks noGrp="1"/>
          </p:cNvSpPr>
          <p:nvPr>
            <p:ph type="pic" sz="quarter" idx="15" hasCustomPrompt="1"/>
          </p:nvPr>
        </p:nvSpPr>
        <p:spPr>
          <a:xfrm>
            <a:off x="6636768" y="1468438"/>
            <a:ext cx="1023938" cy="1022350"/>
          </a:xfrm>
        </p:spPr>
        <p:txBody>
          <a:bodyPr rtlCol="0" anchor="ctr"/>
          <a:lstStyle>
            <a:lvl1pPr marL="0" indent="0" algn="ctr">
              <a:buNone/>
              <a:defRPr/>
            </a:lvl1pPr>
          </a:lstStyle>
          <a:p>
            <a:pPr rtl="0"/>
            <a:r>
              <a:rPr lang="sl-SI" noProof="0" dirty="0"/>
              <a:t>Ikona</a:t>
            </a:r>
          </a:p>
        </p:txBody>
      </p:sp>
      <p:cxnSp>
        <p:nvCxnSpPr>
          <p:cNvPr id="14" name="Raven povezovalnik 13">
            <a:extLst>
              <a:ext uri="{FF2B5EF4-FFF2-40B4-BE49-F238E27FC236}">
                <a16:creationId xmlns:a16="http://schemas.microsoft.com/office/drawing/2014/main" id="{FE4858EE-D2E3-4944-8356-8E309A985653}"/>
              </a:ext>
              <a:ext uri="{C183D7F6-B498-43B3-948B-1728B52AA6E4}">
                <adec:decorative xmlns:adec="http://schemas.microsoft.com/office/drawing/2017/decorative" xmlns="" val="1"/>
              </a:ext>
            </a:extLst>
          </p:cNvPr>
          <p:cNvCxnSpPr>
            <a:cxnSpLocks/>
          </p:cNvCxnSpPr>
          <p:nvPr userDrawn="1"/>
        </p:nvCxnSpPr>
        <p:spPr>
          <a:xfrm flipV="1">
            <a:off x="6154997" y="2666635"/>
            <a:ext cx="0" cy="223260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žna priložno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7" name="Označba mesta številke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3">
            <a:extLst>
              <a:ext uri="{FF2B5EF4-FFF2-40B4-BE49-F238E27FC236}">
                <a16:creationId xmlns:a16="http://schemas.microsoft.com/office/drawing/2014/main" id="{ABA04ABC-15A3-4748-A1A6-6849B933FB14}"/>
              </a:ext>
            </a:extLst>
          </p:cNvPr>
          <p:cNvSpPr>
            <a:spLocks noGrp="1"/>
          </p:cNvSpPr>
          <p:nvPr>
            <p:ph type="body" sz="quarter" idx="27" hasCustomPrompt="1"/>
          </p:nvPr>
        </p:nvSpPr>
        <p:spPr>
          <a:xfrm>
            <a:off x="890706" y="1379786"/>
            <a:ext cx="4348065" cy="4348065"/>
          </a:xfrm>
          <a:prstGeom prst="octagon">
            <a:avLst/>
          </a:prstGeom>
          <a:solidFill>
            <a:schemeClr val="accent2">
              <a:alpha val="50000"/>
            </a:schemeClr>
          </a:solidFill>
          <a:ln>
            <a:noFill/>
          </a:ln>
        </p:spPr>
        <p:txBody>
          <a:bodyPr rtlCol="0" anchor="ctr"/>
          <a:lstStyle>
            <a:lvl1pPr marL="0" indent="0" algn="ctr">
              <a:buNone/>
              <a:defRPr sz="1800">
                <a:solidFill>
                  <a:schemeClr val="tx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Glava odseka</a:t>
            </a:r>
          </a:p>
        </p:txBody>
      </p:sp>
      <p:sp>
        <p:nvSpPr>
          <p:cNvPr id="8" name="Označba mesta za besedilo 9">
            <a:extLst>
              <a:ext uri="{FF2B5EF4-FFF2-40B4-BE49-F238E27FC236}">
                <a16:creationId xmlns:a16="http://schemas.microsoft.com/office/drawing/2014/main" id="{87739F32-28DE-4715-9505-ACC607338240}"/>
              </a:ext>
            </a:extLst>
          </p:cNvPr>
          <p:cNvSpPr>
            <a:spLocks noGrp="1"/>
          </p:cNvSpPr>
          <p:nvPr>
            <p:ph type="body" sz="quarter" idx="28" hasCustomPrompt="1"/>
          </p:nvPr>
        </p:nvSpPr>
        <p:spPr>
          <a:xfrm>
            <a:off x="4739330" y="1554523"/>
            <a:ext cx="3998591" cy="3998591"/>
          </a:xfrm>
          <a:prstGeom prst="decagon">
            <a:avLst/>
          </a:prstGeom>
          <a:solidFill>
            <a:schemeClr val="accent3">
              <a:alpha val="5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sl-SI" noProof="0" dirty="0"/>
              <a:t>Glava odseka</a:t>
            </a:r>
          </a:p>
        </p:txBody>
      </p:sp>
      <p:sp>
        <p:nvSpPr>
          <p:cNvPr id="9" name="Označba mesta za besedilo 9">
            <a:extLst>
              <a:ext uri="{FF2B5EF4-FFF2-40B4-BE49-F238E27FC236}">
                <a16:creationId xmlns:a16="http://schemas.microsoft.com/office/drawing/2014/main" id="{B1E535C8-6C65-455F-8301-E535F6CD0F80}"/>
              </a:ext>
            </a:extLst>
          </p:cNvPr>
          <p:cNvSpPr>
            <a:spLocks noGrp="1"/>
          </p:cNvSpPr>
          <p:nvPr>
            <p:ph type="body" sz="quarter" idx="29" hasCustomPrompt="1"/>
          </p:nvPr>
        </p:nvSpPr>
        <p:spPr>
          <a:xfrm>
            <a:off x="8238481" y="1993699"/>
            <a:ext cx="3120238" cy="3120238"/>
          </a:xfrm>
          <a:prstGeom prst="ellipse">
            <a:avLst/>
          </a:prstGeom>
          <a:solidFill>
            <a:schemeClr val="accent4">
              <a:alpha val="6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rtl="0"/>
            <a:r>
              <a:rPr lang="sl-SI" noProof="0" dirty="0"/>
              <a:t>Glava odseka</a:t>
            </a:r>
          </a:p>
        </p:txBody>
      </p:sp>
      <p:sp>
        <p:nvSpPr>
          <p:cNvPr id="10" name="Označba mesta za besedilo 3">
            <a:extLst>
              <a:ext uri="{FF2B5EF4-FFF2-40B4-BE49-F238E27FC236}">
                <a16:creationId xmlns:a16="http://schemas.microsoft.com/office/drawing/2014/main" id="{E6677C16-9B83-4AD8-A790-C32F8EF4A3C0}"/>
              </a:ext>
            </a:extLst>
          </p:cNvPr>
          <p:cNvSpPr>
            <a:spLocks noGrp="1"/>
          </p:cNvSpPr>
          <p:nvPr>
            <p:ph type="body" sz="quarter" idx="30" hasCustomPrompt="1"/>
          </p:nvPr>
        </p:nvSpPr>
        <p:spPr>
          <a:xfrm>
            <a:off x="1658929" y="1992324"/>
            <a:ext cx="2811618" cy="1440000"/>
          </a:xfrm>
          <a:prstGeom prst="rect">
            <a:avLst/>
          </a:prstGeom>
          <a:noFill/>
          <a:ln>
            <a:noFill/>
          </a:ln>
        </p:spPr>
        <p:txBody>
          <a:bodyPr rtlCol="0" anchor="b"/>
          <a:lstStyle>
            <a:lvl1pPr marL="0" indent="0" algn="ctr">
              <a:spcBef>
                <a:spcPts val="0"/>
              </a:spcBef>
              <a:spcAft>
                <a:spcPts val="0"/>
              </a:spcAft>
              <a:buNone/>
              <a:defRPr sz="6600">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1</a:t>
            </a:r>
          </a:p>
        </p:txBody>
      </p:sp>
      <p:sp>
        <p:nvSpPr>
          <p:cNvPr id="11" name="Označba mesta za besedilo 9">
            <a:extLst>
              <a:ext uri="{FF2B5EF4-FFF2-40B4-BE49-F238E27FC236}">
                <a16:creationId xmlns:a16="http://schemas.microsoft.com/office/drawing/2014/main" id="{5D7A7B95-CA51-45F4-B99D-B864CB3718B3}"/>
              </a:ext>
            </a:extLst>
          </p:cNvPr>
          <p:cNvSpPr>
            <a:spLocks noGrp="1"/>
          </p:cNvSpPr>
          <p:nvPr>
            <p:ph type="body" sz="quarter" idx="31" hasCustomPrompt="1"/>
          </p:nvPr>
        </p:nvSpPr>
        <p:spPr>
          <a:xfrm>
            <a:off x="5332816" y="1992324"/>
            <a:ext cx="2811618"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rtl="0"/>
            <a:r>
              <a:rPr lang="sl-SI" noProof="0" dirty="0"/>
              <a:t>2</a:t>
            </a:r>
          </a:p>
        </p:txBody>
      </p:sp>
      <p:sp>
        <p:nvSpPr>
          <p:cNvPr id="12" name="Označba mesta za besedilo 9">
            <a:extLst>
              <a:ext uri="{FF2B5EF4-FFF2-40B4-BE49-F238E27FC236}">
                <a16:creationId xmlns:a16="http://schemas.microsoft.com/office/drawing/2014/main" id="{28096F6D-739C-4821-A308-43A39B242C28}"/>
              </a:ext>
            </a:extLst>
          </p:cNvPr>
          <p:cNvSpPr>
            <a:spLocks noGrp="1"/>
          </p:cNvSpPr>
          <p:nvPr>
            <p:ph type="body" sz="quarter" idx="32" hasCustomPrompt="1"/>
          </p:nvPr>
        </p:nvSpPr>
        <p:spPr>
          <a:xfrm>
            <a:off x="8547101" y="1992324"/>
            <a:ext cx="2597043"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rtl="0"/>
            <a:r>
              <a:rPr lang="sl-SI" noProof="0" dirty="0"/>
              <a:t>3</a:t>
            </a:r>
          </a:p>
        </p:txBody>
      </p:sp>
      <p:sp>
        <p:nvSpPr>
          <p:cNvPr id="13" name="Označba mesta za vsebino 3">
            <a:extLst>
              <a:ext uri="{FF2B5EF4-FFF2-40B4-BE49-F238E27FC236}">
                <a16:creationId xmlns:a16="http://schemas.microsoft.com/office/drawing/2014/main" id="{80784B8F-C398-4ADB-BABC-B32AF5737B5F}"/>
              </a:ext>
            </a:extLst>
          </p:cNvPr>
          <p:cNvSpPr>
            <a:spLocks noGrp="1"/>
          </p:cNvSpPr>
          <p:nvPr>
            <p:ph sz="half" idx="2" hasCustomPrompt="1"/>
          </p:nvPr>
        </p:nvSpPr>
        <p:spPr>
          <a:xfrm>
            <a:off x="2074738"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sl-SI" noProof="0" dirty="0"/>
              <a:t>Opis razdelka</a:t>
            </a:r>
          </a:p>
        </p:txBody>
      </p:sp>
      <p:sp>
        <p:nvSpPr>
          <p:cNvPr id="14" name="Označba mesta za besedilo 5">
            <a:extLst>
              <a:ext uri="{FF2B5EF4-FFF2-40B4-BE49-F238E27FC236}">
                <a16:creationId xmlns:a16="http://schemas.microsoft.com/office/drawing/2014/main" id="{093BA793-88F0-4EAB-B659-DFEAA89AF580}"/>
              </a:ext>
            </a:extLst>
          </p:cNvPr>
          <p:cNvSpPr>
            <a:spLocks noGrp="1"/>
          </p:cNvSpPr>
          <p:nvPr>
            <p:ph type="body" sz="quarter" idx="12" hasCustomPrompt="1"/>
          </p:nvPr>
        </p:nvSpPr>
        <p:spPr>
          <a:xfrm>
            <a:off x="5748625"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sl-SI" noProof="0" dirty="0"/>
              <a:t>Opis razdelka</a:t>
            </a:r>
          </a:p>
        </p:txBody>
      </p:sp>
      <p:sp>
        <p:nvSpPr>
          <p:cNvPr id="15" name="Označba mesta za besedilo 9">
            <a:extLst>
              <a:ext uri="{FF2B5EF4-FFF2-40B4-BE49-F238E27FC236}">
                <a16:creationId xmlns:a16="http://schemas.microsoft.com/office/drawing/2014/main" id="{0EA13DBD-6DDE-44C3-8FCD-1AFEEBCDB697}"/>
              </a:ext>
            </a:extLst>
          </p:cNvPr>
          <p:cNvSpPr>
            <a:spLocks noGrp="1"/>
          </p:cNvSpPr>
          <p:nvPr>
            <p:ph type="body" sz="quarter" idx="13" hasCustomPrompt="1"/>
          </p:nvPr>
        </p:nvSpPr>
        <p:spPr>
          <a:xfrm>
            <a:off x="8808600" y="4029969"/>
            <a:ext cx="1980000" cy="720000"/>
          </a:xfrm>
          <a:ln>
            <a:noFill/>
          </a:ln>
        </p:spPr>
        <p:txBody>
          <a:bodyPr rtlCol="0"/>
          <a:lstStyle>
            <a:lvl1pPr marL="0" indent="0" algn="ctr">
              <a:buFont typeface="Arial" panose="020B0604020202020204" pitchFamily="34" charset="0"/>
              <a:buNone/>
              <a:defRPr sz="1400">
                <a:solidFill>
                  <a:schemeClr val="tx1"/>
                </a:solidFill>
              </a:defRPr>
            </a:lvl1pPr>
          </a:lstStyle>
          <a:p>
            <a:pPr lvl="0" rtl="0"/>
            <a:r>
              <a:rPr lang="sl-SI" noProof="0" dirty="0"/>
              <a:t>Opis razdelka</a:t>
            </a:r>
          </a:p>
        </p:txBody>
      </p:sp>
      <p:sp>
        <p:nvSpPr>
          <p:cNvPr id="16" name="Označba mesta za besedilo 5">
            <a:extLst>
              <a:ext uri="{FF2B5EF4-FFF2-40B4-BE49-F238E27FC236}">
                <a16:creationId xmlns:a16="http://schemas.microsoft.com/office/drawing/2014/main" id="{80BFD98B-BBFC-4DCD-9634-51B0224874CD}"/>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
        <p:nvSpPr>
          <p:cNvPr id="17" name="Enakokraki trikotnik 16" descr="Okrasni trikotnik">
            <a:extLst>
              <a:ext uri="{FF2B5EF4-FFF2-40B4-BE49-F238E27FC236}">
                <a16:creationId xmlns:a16="http://schemas.microsoft.com/office/drawing/2014/main" id="{554CFF06-D3FB-4428-8388-94C47717BADA}"/>
              </a:ext>
            </a:extLst>
          </p:cNvPr>
          <p:cNvSpPr/>
          <p:nvPr userDrawn="1"/>
        </p:nvSpPr>
        <p:spPr>
          <a:xfrm rot="10800000">
            <a:off x="9078735" y="1554524"/>
            <a:ext cx="1396065" cy="948493"/>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8" name="Enakokraki trikotnik 17" descr="Okrasni trikotnik">
            <a:extLst>
              <a:ext uri="{FF2B5EF4-FFF2-40B4-BE49-F238E27FC236}">
                <a16:creationId xmlns:a16="http://schemas.microsoft.com/office/drawing/2014/main" id="{31AC1D4A-7DB3-4D83-89C2-16E680FFCA92}"/>
              </a:ext>
            </a:extLst>
          </p:cNvPr>
          <p:cNvSpPr/>
          <p:nvPr userDrawn="1"/>
        </p:nvSpPr>
        <p:spPr>
          <a:xfrm>
            <a:off x="9503896" y="5182335"/>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240578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kurenca">
    <p:spTree>
      <p:nvGrpSpPr>
        <p:cNvPr id="1" name=""/>
        <p:cNvGrpSpPr/>
        <p:nvPr/>
      </p:nvGrpSpPr>
      <p:grpSpPr>
        <a:xfrm>
          <a:off x="0" y="0"/>
          <a:ext cx="0" cy="0"/>
          <a:chOff x="0" y="0"/>
          <a:chExt cx="0" cy="0"/>
        </a:xfrm>
      </p:grpSpPr>
      <p:cxnSp>
        <p:nvCxnSpPr>
          <p:cNvPr id="17" name="Raven povezovalnik 16">
            <a:extLst>
              <a:ext uri="{FF2B5EF4-FFF2-40B4-BE49-F238E27FC236}">
                <a16:creationId xmlns:a16="http://schemas.microsoft.com/office/drawing/2014/main" id="{98238081-ACA8-444B-827D-A9FB57FEAD9B}"/>
              </a:ext>
            </a:extLst>
          </p:cNvPr>
          <p:cNvCxnSpPr>
            <a:cxnSpLocks/>
          </p:cNvCxnSpPr>
          <p:nvPr userDrawn="1"/>
        </p:nvCxnSpPr>
        <p:spPr>
          <a:xfrm>
            <a:off x="6096000" y="1295875"/>
            <a:ext cx="0" cy="441512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DDDFE2BB-EBBF-4A8F-8E01-A85443D03FBE}"/>
              </a:ext>
            </a:extLst>
          </p:cNvPr>
          <p:cNvCxnSpPr>
            <a:cxnSpLocks/>
          </p:cNvCxnSpPr>
          <p:nvPr userDrawn="1"/>
        </p:nvCxnSpPr>
        <p:spPr>
          <a:xfrm flipH="1">
            <a:off x="432000" y="3452634"/>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7" name="Označba mesta številke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19" name="Označba mesta za besedilo 5">
            <a:extLst>
              <a:ext uri="{FF2B5EF4-FFF2-40B4-BE49-F238E27FC236}">
                <a16:creationId xmlns:a16="http://schemas.microsoft.com/office/drawing/2014/main" id="{C2C8A65D-5CCB-4B95-86C5-5840C530EC85}"/>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sl-SI" noProof="0" dirty="0"/>
              <a:t>Naslov kvadranta</a:t>
            </a:r>
          </a:p>
        </p:txBody>
      </p:sp>
      <p:sp>
        <p:nvSpPr>
          <p:cNvPr id="20" name="Označba mesta za besedilo 5">
            <a:extLst>
              <a:ext uri="{FF2B5EF4-FFF2-40B4-BE49-F238E27FC236}">
                <a16:creationId xmlns:a16="http://schemas.microsoft.com/office/drawing/2014/main" id="{B04B83CF-4695-4328-B8E1-1F386DDC977A}"/>
              </a:ext>
            </a:extLst>
          </p:cNvPr>
          <p:cNvSpPr>
            <a:spLocks noGrp="1"/>
          </p:cNvSpPr>
          <p:nvPr>
            <p:ph type="body" sz="quarter" idx="13" hasCustomPrompt="1"/>
          </p:nvPr>
        </p:nvSpPr>
        <p:spPr>
          <a:xfrm>
            <a:off x="5106000" y="5803856"/>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sl-SI" noProof="0" dirty="0"/>
              <a:t>Naslov kvadranta</a:t>
            </a:r>
          </a:p>
        </p:txBody>
      </p:sp>
      <p:sp>
        <p:nvSpPr>
          <p:cNvPr id="21" name="Označba mesta za besedilo 5">
            <a:extLst>
              <a:ext uri="{FF2B5EF4-FFF2-40B4-BE49-F238E27FC236}">
                <a16:creationId xmlns:a16="http://schemas.microsoft.com/office/drawing/2014/main" id="{88E640C8-1161-4544-B8FB-31A62C99E92E}"/>
              </a:ext>
            </a:extLst>
          </p:cNvPr>
          <p:cNvSpPr>
            <a:spLocks noGrp="1"/>
          </p:cNvSpPr>
          <p:nvPr>
            <p:ph type="body" sz="quarter" idx="14" hasCustomPrompt="1"/>
          </p:nvPr>
        </p:nvSpPr>
        <p:spPr>
          <a:xfrm>
            <a:off x="432000" y="32095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sl-SI" noProof="0" dirty="0"/>
              <a:t>Naslov kvadranta</a:t>
            </a:r>
          </a:p>
        </p:txBody>
      </p:sp>
      <p:sp>
        <p:nvSpPr>
          <p:cNvPr id="22" name="Označba mesta za besedilo 5">
            <a:extLst>
              <a:ext uri="{FF2B5EF4-FFF2-40B4-BE49-F238E27FC236}">
                <a16:creationId xmlns:a16="http://schemas.microsoft.com/office/drawing/2014/main" id="{112AB135-638C-4F81-B952-2291FAC2B801}"/>
              </a:ext>
            </a:extLst>
          </p:cNvPr>
          <p:cNvSpPr>
            <a:spLocks noGrp="1"/>
          </p:cNvSpPr>
          <p:nvPr>
            <p:ph type="body" sz="quarter" idx="15" hasCustomPrompt="1"/>
          </p:nvPr>
        </p:nvSpPr>
        <p:spPr>
          <a:xfrm>
            <a:off x="9792001" y="32095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sl-SI" noProof="0" dirty="0"/>
              <a:t>Naslov kvadranta</a:t>
            </a:r>
          </a:p>
        </p:txBody>
      </p:sp>
    </p:spTree>
    <p:extLst>
      <p:ext uri="{BB962C8B-B14F-4D97-AF65-F5344CB8AC3E}">
        <p14:creationId xmlns:p14="http://schemas.microsoft.com/office/powerpoint/2010/main" val="175406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6" name="Petkotnik 5" descr="Okrasni petkotnik">
            <a:extLst>
              <a:ext uri="{FF2B5EF4-FFF2-40B4-BE49-F238E27FC236}">
                <a16:creationId xmlns:a16="http://schemas.microsoft.com/office/drawing/2014/main" id="{07A909FD-77C6-47A3-B1B3-C0E7745ECD15}"/>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9" name="Petkotnik 8" descr="Okrasni petkotnik">
            <a:extLst>
              <a:ext uri="{FF2B5EF4-FFF2-40B4-BE49-F238E27FC236}">
                <a16:creationId xmlns:a16="http://schemas.microsoft.com/office/drawing/2014/main" id="{3FD26FF9-DCDF-4AEA-9063-488FBE7D5AB9}"/>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0" name="Petkotnik 9" descr="Okrasni petkotnik">
            <a:extLst>
              <a:ext uri="{FF2B5EF4-FFF2-40B4-BE49-F238E27FC236}">
                <a16:creationId xmlns:a16="http://schemas.microsoft.com/office/drawing/2014/main" id="{4540019E-3635-4416-AA39-1C537E671F0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1" name="Petkotnik 10" descr="Okrasni petkotnik">
            <a:extLst>
              <a:ext uri="{FF2B5EF4-FFF2-40B4-BE49-F238E27FC236}">
                <a16:creationId xmlns:a16="http://schemas.microsoft.com/office/drawing/2014/main" id="{DC84872F-746C-4203-BD67-4C7C818ACEA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2" name="Petkotnik 1" descr="Okrasni petkotnik">
            <a:extLst>
              <a:ext uri="{FF2B5EF4-FFF2-40B4-BE49-F238E27FC236}">
                <a16:creationId xmlns:a16="http://schemas.microsoft.com/office/drawing/2014/main" id="{592D0A34-0504-407C-9DEB-B641735D52F1}"/>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Tree>
    <p:extLst>
      <p:ext uri="{BB962C8B-B14F-4D97-AF65-F5344CB8AC3E}">
        <p14:creationId xmlns:p14="http://schemas.microsoft.com/office/powerpoint/2010/main" val="366907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11" name="Petkotnik 10" descr="Okrasni petkotnik">
            <a:extLst>
              <a:ext uri="{FF2B5EF4-FFF2-40B4-BE49-F238E27FC236}">
                <a16:creationId xmlns:a16="http://schemas.microsoft.com/office/drawing/2014/main" id="{D5B999F8-A985-4FB9-A69D-5531CFAD213B}"/>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2" name="Petkotnik 1" descr="Okrasni petkotnik">
            <a:extLst>
              <a:ext uri="{FF2B5EF4-FFF2-40B4-BE49-F238E27FC236}">
                <a16:creationId xmlns:a16="http://schemas.microsoft.com/office/drawing/2014/main" id="{6DDA70A0-B819-4630-909F-9C748D6703E9}"/>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3" name="Petkotnik 12" descr="Okrasni petkotnik">
            <a:extLst>
              <a:ext uri="{FF2B5EF4-FFF2-40B4-BE49-F238E27FC236}">
                <a16:creationId xmlns:a16="http://schemas.microsoft.com/office/drawing/2014/main" id="{0E46B6BF-40F0-4856-A4E9-5C1EEFB0AD1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4" name="Petkotnik 13" descr="Okrasni petkotnik">
            <a:extLst>
              <a:ext uri="{FF2B5EF4-FFF2-40B4-BE49-F238E27FC236}">
                <a16:creationId xmlns:a16="http://schemas.microsoft.com/office/drawing/2014/main" id="{75FEDF0A-8B15-456B-93B9-4B380459888A}"/>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5" name="Petkotnik 14" descr="Okrasni petkotnik">
            <a:extLst>
              <a:ext uri="{FF2B5EF4-FFF2-40B4-BE49-F238E27FC236}">
                <a16:creationId xmlns:a16="http://schemas.microsoft.com/office/drawing/2014/main" id="{87E32DA8-B617-4F4D-AF32-FE86DC1E1ECF}"/>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8" name="Označba mesta za nogo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9" name="Označba mesta za številko diapozitiv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7" name="Označba mesta za vsebino 2">
            <a:extLst>
              <a:ext uri="{FF2B5EF4-FFF2-40B4-BE49-F238E27FC236}">
                <a16:creationId xmlns:a16="http://schemas.microsoft.com/office/drawing/2014/main" id="{5C127A20-FC87-4D7E-B02E-428168B1E990}"/>
              </a:ext>
            </a:extLst>
          </p:cNvPr>
          <p:cNvSpPr>
            <a:spLocks noGrp="1"/>
          </p:cNvSpPr>
          <p:nvPr>
            <p:ph sz="half" idx="1"/>
          </p:nvPr>
        </p:nvSpPr>
        <p:spPr>
          <a:xfrm>
            <a:off x="432000" y="1138239"/>
            <a:ext cx="5587800" cy="4800650"/>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0" name="Označba mesta za vsebino 3">
            <a:extLst>
              <a:ext uri="{FF2B5EF4-FFF2-40B4-BE49-F238E27FC236}">
                <a16:creationId xmlns:a16="http://schemas.microsoft.com/office/drawing/2014/main" id="{FCB4AD02-110E-4AB3-A9C3-0DF162DC4071}"/>
              </a:ext>
            </a:extLst>
          </p:cNvPr>
          <p:cNvSpPr>
            <a:spLocks noGrp="1"/>
          </p:cNvSpPr>
          <p:nvPr>
            <p:ph sz="half" idx="2"/>
          </p:nvPr>
        </p:nvSpPr>
        <p:spPr>
          <a:xfrm>
            <a:off x="6172199" y="1138238"/>
            <a:ext cx="5587799" cy="4800650"/>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tolpec">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1" name="Označba mesta za besedilo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tolpci uokvirjeni">
    <p:spTree>
      <p:nvGrpSpPr>
        <p:cNvPr id="1" name=""/>
        <p:cNvGrpSpPr/>
        <p:nvPr/>
      </p:nvGrpSpPr>
      <p:grpSpPr>
        <a:xfrm>
          <a:off x="0" y="0"/>
          <a:ext cx="0" cy="0"/>
          <a:chOff x="0" y="0"/>
          <a:chExt cx="0" cy="0"/>
        </a:xfrm>
      </p:grpSpPr>
      <p:sp>
        <p:nvSpPr>
          <p:cNvPr id="10" name="Označba mesta za vsebino 2">
            <a:extLst>
              <a:ext uri="{FF2B5EF4-FFF2-40B4-BE49-F238E27FC236}">
                <a16:creationId xmlns:a16="http://schemas.microsoft.com/office/drawing/2014/main" id="{FF5B2679-5029-4692-A1C7-099E7A583624}"/>
              </a:ext>
            </a:extLst>
          </p:cNvPr>
          <p:cNvSpPr>
            <a:spLocks noGrp="1"/>
          </p:cNvSpPr>
          <p:nvPr>
            <p:ph idx="14"/>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1" name="Označba mesta za vsebino 2">
            <a:extLst>
              <a:ext uri="{FF2B5EF4-FFF2-40B4-BE49-F238E27FC236}">
                <a16:creationId xmlns:a16="http://schemas.microsoft.com/office/drawing/2014/main" id="{1B5AA133-C824-4B4A-96F4-D48A58E222DA}"/>
              </a:ext>
            </a:extLst>
          </p:cNvPr>
          <p:cNvSpPr>
            <a:spLocks noGrp="1"/>
          </p:cNvSpPr>
          <p:nvPr>
            <p:ph idx="15"/>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2" name="Označba mesta za vsebino 2">
            <a:extLst>
              <a:ext uri="{FF2B5EF4-FFF2-40B4-BE49-F238E27FC236}">
                <a16:creationId xmlns:a16="http://schemas.microsoft.com/office/drawing/2014/main" id="{388A40C4-1887-4DBA-90FF-4CF89932DA57}"/>
              </a:ext>
            </a:extLst>
          </p:cNvPr>
          <p:cNvSpPr>
            <a:spLocks noGrp="1"/>
          </p:cNvSpPr>
          <p:nvPr>
            <p:ph idx="16"/>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2" name="Naslov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sl-SI" noProof="0" smtClean="0"/>
              <a:t>Uredite slog naslova matrice</a:t>
            </a:r>
            <a:endParaRPr lang="sl-SI" noProof="0" dirty="0"/>
          </a:p>
        </p:txBody>
      </p:sp>
      <p:sp>
        <p:nvSpPr>
          <p:cNvPr id="3" name="Označba mesta za vsebin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gradFill>
            <a:gsLst>
              <a:gs pos="0">
                <a:schemeClr val="accent5"/>
              </a:gs>
              <a:gs pos="100000">
                <a:schemeClr val="accent4"/>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sl-SI" noProof="0" dirty="0"/>
              <a:t>Razdelek 1 – naslov</a:t>
            </a:r>
          </a:p>
        </p:txBody>
      </p:sp>
      <p:sp>
        <p:nvSpPr>
          <p:cNvPr id="7" name="Označba mesta za nogo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sl-SI" noProof="0" dirty="0"/>
          </a:p>
        </p:txBody>
      </p:sp>
      <p:sp>
        <p:nvSpPr>
          <p:cNvPr id="8" name="Označba mesta za številko diapoz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sl-SI" noProof="0" smtClean="0"/>
              <a:pPr/>
              <a:t>‹#›</a:t>
            </a:fld>
            <a:endParaRPr lang="sl-SI" noProof="0" dirty="0"/>
          </a:p>
        </p:txBody>
      </p:sp>
      <p:sp>
        <p:nvSpPr>
          <p:cNvPr id="6" name="Označba mesta za vsebin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gradFill>
            <a:gsLst>
              <a:gs pos="0">
                <a:schemeClr val="accent1"/>
              </a:gs>
              <a:gs pos="100000">
                <a:schemeClr val="accent3"/>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sl-SI" noProof="0" dirty="0"/>
              <a:t>Razdelek 2 – naslov</a:t>
            </a:r>
          </a:p>
        </p:txBody>
      </p:sp>
      <p:sp>
        <p:nvSpPr>
          <p:cNvPr id="9" name="Označba mesta za vsebin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gradFill>
            <a:gsLst>
              <a:gs pos="0">
                <a:schemeClr val="accent2"/>
              </a:gs>
              <a:gs pos="100000">
                <a:schemeClr val="accent4"/>
              </a:gs>
            </a:gsLst>
            <a:lin ang="15600000" scaled="0"/>
          </a:gradFill>
          <a:ln w="28575">
            <a:noFill/>
          </a:ln>
        </p:spPr>
        <p:txBody>
          <a:bodyPr lIns="108000" tIns="36000" rIns="108000" bIns="36000" rtlCol="0" anchor="ctr"/>
          <a:lstStyle>
            <a:lvl1pPr marL="0" indent="0" algn="ctr">
              <a:buNone/>
              <a:defRPr sz="2100" b="1">
                <a:solidFill>
                  <a:schemeClr val="tx1"/>
                </a:solidFill>
                <a:latin typeface="+mj-lt"/>
              </a:defRPr>
            </a:lvl1pPr>
          </a:lstStyle>
          <a:p>
            <a:pPr lvl="0" rtl="0"/>
            <a:r>
              <a:rPr lang="sl-SI" noProof="0" dirty="0"/>
              <a:t>Razdelek 3 – naslov</a:t>
            </a:r>
          </a:p>
        </p:txBody>
      </p:sp>
      <p:sp>
        <p:nvSpPr>
          <p:cNvPr id="13" name="Označba mesta za besedil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Tree>
    <p:extLst>
      <p:ext uri="{BB962C8B-B14F-4D97-AF65-F5344CB8AC3E}">
        <p14:creationId xmlns:p14="http://schemas.microsoft.com/office/powerpoint/2010/main" val="236364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Časovnic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sl-SI" noProof="0" smtClean="0"/>
              <a:t>Uredite slog naslova matrice</a:t>
            </a:r>
            <a:endParaRPr lang="sl-SI" noProof="0" dirty="0"/>
          </a:p>
        </p:txBody>
      </p:sp>
      <p:sp>
        <p:nvSpPr>
          <p:cNvPr id="6" name="Označba mesta za nogo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sl-SI" noProof="0" dirty="0"/>
          </a:p>
        </p:txBody>
      </p:sp>
      <p:sp>
        <p:nvSpPr>
          <p:cNvPr id="7" name="Označba mesta številke diapoz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sl-SI" noProof="0" smtClean="0"/>
              <a:pPr/>
              <a:t>‹#›</a:t>
            </a:fld>
            <a:endParaRPr lang="sl-SI" noProof="0" dirty="0"/>
          </a:p>
        </p:txBody>
      </p:sp>
      <p:sp>
        <p:nvSpPr>
          <p:cNvPr id="5" name="Označba mesta za besedil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cxnSp>
        <p:nvCxnSpPr>
          <p:cNvPr id="8" name="Raven puščični povezovalnik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Označba mesta za besedil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369269" y="3973125"/>
            <a:ext cx="502886" cy="201776"/>
          </a:xfrm>
        </p:spPr>
        <p:txBody>
          <a:bodyPr rtlCol="0" anchor="ctr"/>
          <a:lstStyle>
            <a:lvl1pPr marL="0" indent="0" algn="ctr">
              <a:buNone/>
              <a:defRPr sz="1400">
                <a:solidFill>
                  <a:schemeClr val="tx1"/>
                </a:solidFill>
              </a:defRPr>
            </a:lvl1pPr>
          </a:lstStyle>
          <a:p>
            <a:pPr lvl="0" rtl="0"/>
            <a:r>
              <a:rPr lang="sl-SI" noProof="0" dirty="0"/>
              <a:t>Leto</a:t>
            </a:r>
          </a:p>
        </p:txBody>
      </p:sp>
      <p:sp>
        <p:nvSpPr>
          <p:cNvPr id="10" name="Označba mesta za besedil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1" name="Označba mesta za besedil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2" name="Označba mesta za besedil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3" name="Označba mesta za besedil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4" name="Označba mesta za besedil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33469" y="3973125"/>
            <a:ext cx="502886" cy="201776"/>
          </a:xfrm>
        </p:spPr>
        <p:txBody>
          <a:bodyPr rtlCol="0" anchor="ctr"/>
          <a:lstStyle>
            <a:lvl1pPr marL="0" indent="0" algn="ctr">
              <a:buNone/>
              <a:defRPr sz="1400">
                <a:solidFill>
                  <a:schemeClr val="tx1"/>
                </a:solidFill>
              </a:defRPr>
            </a:lvl1pPr>
          </a:lstStyle>
          <a:p>
            <a:pPr lvl="0" rtl="0"/>
            <a:r>
              <a:rPr lang="sl-SI" noProof="0" dirty="0"/>
              <a:t>Leto</a:t>
            </a:r>
          </a:p>
        </p:txBody>
      </p:sp>
      <p:sp>
        <p:nvSpPr>
          <p:cNvPr id="15" name="Označba mesta za besedil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6" name="Označba mesta za besedil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7" name="Označba mesta za besedil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8" name="Označba mesta za besedil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19" name="Označba mesta za besedil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0" name="Označba mesta za besedil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1" name="Označba mesta za besedil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2" name="Označba mesta za besedil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3" name="Označba mesta za besedil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4" name="Označba mesta za besedil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5" name="Označba mesta za besedil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6" name="Označba mesta za besedil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7" name="Označba mesta za besedil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8" name="Označba mesta za besedil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29" name="Označba mesta za besedil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30" name="Označba mesta za besedil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31" name="Označba mesta za besedil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32" name="Označba mesta za besedil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33" name="Označba mesta za besedil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34" name="Označba mesta za besedil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solidFill>
              </a:defRPr>
            </a:lvl1pPr>
          </a:lstStyle>
          <a:p>
            <a:pPr lvl="0" rtl="0"/>
            <a:r>
              <a:rPr lang="sl-SI" noProof="0" dirty="0"/>
              <a:t>MM</a:t>
            </a:r>
          </a:p>
        </p:txBody>
      </p:sp>
      <p:sp>
        <p:nvSpPr>
          <p:cNvPr id="4" name="Označba mesta za besedil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gradFill>
            <a:gsLst>
              <a:gs pos="0">
                <a:schemeClr val="bg1"/>
              </a:gs>
              <a:gs pos="100000">
                <a:schemeClr val="accent3">
                  <a:lumMod val="20000"/>
                  <a:lumOff val="80000"/>
                </a:schemeClr>
              </a:gs>
            </a:gsLst>
            <a:lin ang="15600000" scaled="0"/>
          </a:gradFill>
        </p:spPr>
        <p:txBody>
          <a:bodyPr tIns="36000" rtlCol="0" anchor="t"/>
          <a:lstStyle>
            <a:lvl1pPr marL="0" indent="0" algn="ctr">
              <a:buNone/>
              <a:defRPr sz="1600">
                <a:latin typeface="+mj-lt"/>
              </a:defRPr>
            </a:lvl1pPr>
          </a:lstStyle>
          <a:p>
            <a:pPr lvl="0" rtl="0"/>
            <a:r>
              <a:rPr lang="sl-SI" noProof="0" dirty="0"/>
              <a:t>Naslov elementa</a:t>
            </a:r>
          </a:p>
        </p:txBody>
      </p:sp>
      <p:sp>
        <p:nvSpPr>
          <p:cNvPr id="37" name="Označba mesta za besedil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000">
                <a:solidFill>
                  <a:schemeClr val="tx1"/>
                </a:solidFill>
              </a:defRPr>
            </a:lvl1pPr>
          </a:lstStyle>
          <a:p>
            <a:pPr lvl="0" rtl="0"/>
            <a:r>
              <a:rPr lang="sl-SI" noProof="0" dirty="0"/>
              <a:t>Mesec, Leto</a:t>
            </a:r>
          </a:p>
        </p:txBody>
      </p:sp>
    </p:spTree>
    <p:extLst>
      <p:ext uri="{BB962C8B-B14F-4D97-AF65-F5344CB8AC3E}">
        <p14:creationId xmlns:p14="http://schemas.microsoft.com/office/powerpoint/2010/main" val="321736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i diapozitiv s sliko 2">
    <p:bg>
      <p:bgPr>
        <a:solidFill>
          <a:schemeClr val="accent1"/>
        </a:solidFill>
        <a:effectLst/>
      </p:bgPr>
    </p:bg>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A945F115-22EA-452C-BEFF-B86EC6B0D0B2}"/>
              </a:ext>
            </a:extLst>
          </p:cNvPr>
          <p:cNvSpPr/>
          <p:nvPr userDrawn="1"/>
        </p:nvSpPr>
        <p:spPr>
          <a:xfrm>
            <a:off x="6677617" y="107999"/>
            <a:ext cx="5400000" cy="6660000"/>
          </a:xfrm>
          <a:prstGeom prst="rect">
            <a:avLst/>
          </a:prstGeom>
          <a:gradFill>
            <a:gsLst>
              <a:gs pos="0">
                <a:schemeClr val="accent3"/>
              </a:gs>
              <a:gs pos="100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45" name="Skupina 44">
            <a:extLst>
              <a:ext uri="{FF2B5EF4-FFF2-40B4-BE49-F238E27FC236}">
                <a16:creationId xmlns:a16="http://schemas.microsoft.com/office/drawing/2014/main" id="{00D551C8-4BF9-413C-A7A0-7C874EA0C1EB}"/>
              </a:ext>
            </a:extLst>
          </p:cNvPr>
          <p:cNvGrpSpPr/>
          <p:nvPr userDrawn="1"/>
        </p:nvGrpSpPr>
        <p:grpSpPr>
          <a:xfrm>
            <a:off x="7775280" y="1707806"/>
            <a:ext cx="3442387" cy="3442387"/>
            <a:chOff x="2514599" y="1566862"/>
            <a:chExt cx="3810001" cy="3810001"/>
          </a:xfrm>
        </p:grpSpPr>
        <p:cxnSp>
          <p:nvCxnSpPr>
            <p:cNvPr id="46" name="Raven povezovalnik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Raven povezovalnik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Raven povezovalnik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Raven povezovalnik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Raven povezovalnik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Raven povezovalnik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Raven povezovalnik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Raven povezovalnik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Raven povezovalnik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Raven povezovalnik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Raven povezovalnik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Raven povezovalnik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Raven povezovalnik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Raven povezovalnik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Raven povezovalnik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Raven povezovalnik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Raven povezovalnik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Raven povezovalnik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Raven povezovalnik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Raven povezovalnik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Raven povezovalnik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Raven povezovalnik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5" name="Označba mesta za sliko 4">
            <a:extLst>
              <a:ext uri="{FF2B5EF4-FFF2-40B4-BE49-F238E27FC236}">
                <a16:creationId xmlns:a16="http://schemas.microsoft.com/office/drawing/2014/main" id="{87AFE1F3-2DF6-4ACF-9437-8C79F0889B22}"/>
              </a:ext>
            </a:extLst>
          </p:cNvPr>
          <p:cNvSpPr>
            <a:spLocks noGrp="1"/>
          </p:cNvSpPr>
          <p:nvPr>
            <p:ph type="pic" sz="quarter" idx="10" hasCustomPrompt="1"/>
          </p:nvPr>
        </p:nvSpPr>
        <p:spPr>
          <a:xfrm>
            <a:off x="108000" y="108000"/>
            <a:ext cx="6573838" cy="6635750"/>
          </a:xfrm>
          <a:solidFill>
            <a:schemeClr val="accent5"/>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744211"/>
            <a:ext cx="4680000" cy="3369577"/>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sl-SI" noProof="0" smtClean="0"/>
              <a:t>Kliknite, da uredite slog podnaslova matrice</a:t>
            </a:r>
            <a:endParaRPr lang="sl-SI" noProof="0" dirty="0"/>
          </a:p>
        </p:txBody>
      </p:sp>
      <p:sp>
        <p:nvSpPr>
          <p:cNvPr id="69" name="Enakokraki trikotnik 68">
            <a:extLst>
              <a:ext uri="{FF2B5EF4-FFF2-40B4-BE49-F238E27FC236}">
                <a16:creationId xmlns:a16="http://schemas.microsoft.com/office/drawing/2014/main" id="{8361B8AE-FA69-4D48-85CF-562C48593517}"/>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70" name="Enakokraki trikotnik 69">
            <a:extLst>
              <a:ext uri="{FF2B5EF4-FFF2-40B4-BE49-F238E27FC236}">
                <a16:creationId xmlns:a16="http://schemas.microsoft.com/office/drawing/2014/main" id="{B6A1E932-3467-40C1-AEB3-BF71625C8310}"/>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71" name="Enakokraki trikotnik 70">
            <a:extLst>
              <a:ext uri="{FF2B5EF4-FFF2-40B4-BE49-F238E27FC236}">
                <a16:creationId xmlns:a16="http://schemas.microsoft.com/office/drawing/2014/main" id="{7122E4D7-2A00-4656-AAD9-CFA98DD4E90E}"/>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329155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kupina, 3 člani">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sl-SI" noProof="0" smtClean="0"/>
              <a:t>Uredite slog naslova matrice</a:t>
            </a:r>
            <a:endParaRPr lang="sl-SI" noProof="0" dirty="0"/>
          </a:p>
        </p:txBody>
      </p:sp>
      <p:sp>
        <p:nvSpPr>
          <p:cNvPr id="7" name="Označba mesta za nogo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sl-SI" noProof="0" dirty="0"/>
          </a:p>
        </p:txBody>
      </p:sp>
      <p:sp>
        <p:nvSpPr>
          <p:cNvPr id="8" name="Označba mesta za številko diapoz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sl-SI" noProof="0" smtClean="0"/>
              <a:pPr/>
              <a:t>‹#›</a:t>
            </a:fld>
            <a:endParaRPr lang="sl-SI" noProof="0" dirty="0"/>
          </a:p>
        </p:txBody>
      </p:sp>
      <p:sp>
        <p:nvSpPr>
          <p:cNvPr id="5" name="Označba mesta za sliko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364180"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Fotografija</a:t>
            </a:r>
          </a:p>
        </p:txBody>
      </p:sp>
      <p:sp>
        <p:nvSpPr>
          <p:cNvPr id="9" name="Označba mesta za besedil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sl-SI" noProof="0" dirty="0"/>
              <a:t>Ime</a:t>
            </a:r>
          </a:p>
        </p:txBody>
      </p:sp>
      <p:sp>
        <p:nvSpPr>
          <p:cNvPr id="11" name="Označba mesta za besedil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solidFill>
              </a:defRPr>
            </a:lvl1pPr>
          </a:lstStyle>
          <a:p>
            <a:pPr lvl="0" rtl="0"/>
            <a:r>
              <a:rPr lang="sl-SI" noProof="0" dirty="0"/>
              <a:t>Kratka biografija</a:t>
            </a:r>
          </a:p>
        </p:txBody>
      </p:sp>
      <p:sp>
        <p:nvSpPr>
          <p:cNvPr id="6" name="Označba mesta za besedil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
        <p:nvSpPr>
          <p:cNvPr id="28" name="Označba mesta za besedil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sl-SI" noProof="0" dirty="0"/>
              <a:t>Naslov</a:t>
            </a:r>
          </a:p>
        </p:txBody>
      </p:sp>
      <p:sp>
        <p:nvSpPr>
          <p:cNvPr id="41" name="Označba mesta za sliko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00409"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Fotografija</a:t>
            </a:r>
          </a:p>
        </p:txBody>
      </p:sp>
      <p:sp>
        <p:nvSpPr>
          <p:cNvPr id="42" name="Označba mesta za besedil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sl-SI" noProof="0" dirty="0"/>
              <a:t>Ime</a:t>
            </a:r>
          </a:p>
        </p:txBody>
      </p:sp>
      <p:sp>
        <p:nvSpPr>
          <p:cNvPr id="43" name="Označba mesta za besedil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solidFill>
              </a:defRPr>
            </a:lvl1pPr>
          </a:lstStyle>
          <a:p>
            <a:pPr lvl="0" rtl="0"/>
            <a:r>
              <a:rPr lang="sl-SI" noProof="0" dirty="0"/>
              <a:t>Kratka biografija</a:t>
            </a:r>
          </a:p>
        </p:txBody>
      </p:sp>
      <p:sp>
        <p:nvSpPr>
          <p:cNvPr id="44" name="Označba mesta za besedil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sl-SI" noProof="0" dirty="0"/>
              <a:t>Naslov</a:t>
            </a:r>
          </a:p>
        </p:txBody>
      </p:sp>
      <p:sp>
        <p:nvSpPr>
          <p:cNvPr id="45" name="Označba mesta za sliko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045206"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Fotografija</a:t>
            </a:r>
          </a:p>
        </p:txBody>
      </p:sp>
      <p:sp>
        <p:nvSpPr>
          <p:cNvPr id="46" name="Označba mesta za besedil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solidFill>
                  <a:schemeClr val="tx1"/>
                </a:solidFill>
              </a:defRPr>
            </a:lvl1pPr>
          </a:lstStyle>
          <a:p>
            <a:pPr lvl="0" rtl="0"/>
            <a:r>
              <a:rPr lang="sl-SI" noProof="0" dirty="0"/>
              <a:t>Ime</a:t>
            </a:r>
          </a:p>
        </p:txBody>
      </p:sp>
      <p:sp>
        <p:nvSpPr>
          <p:cNvPr id="47" name="Označba mesta za besedil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solidFill>
              </a:defRPr>
            </a:lvl1pPr>
          </a:lstStyle>
          <a:p>
            <a:pPr lvl="0" rtl="0"/>
            <a:r>
              <a:rPr lang="sl-SI" noProof="0" dirty="0"/>
              <a:t>Kratka biografija</a:t>
            </a:r>
          </a:p>
        </p:txBody>
      </p:sp>
      <p:sp>
        <p:nvSpPr>
          <p:cNvPr id="48" name="Označba mesta za besedil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tx1"/>
                </a:solidFill>
              </a:defRPr>
            </a:lvl1pPr>
          </a:lstStyle>
          <a:p>
            <a:pPr lvl="0" rtl="0"/>
            <a:r>
              <a:rPr lang="sl-SI" noProof="0" dirty="0"/>
              <a:t>Naslov</a:t>
            </a:r>
          </a:p>
        </p:txBody>
      </p:sp>
      <p:sp>
        <p:nvSpPr>
          <p:cNvPr id="18" name="Enakokraki trikotnik 17" descr="Okrasni trikotnik">
            <a:extLst>
              <a:ext uri="{FF2B5EF4-FFF2-40B4-BE49-F238E27FC236}">
                <a16:creationId xmlns:a16="http://schemas.microsoft.com/office/drawing/2014/main" id="{8E5A8457-1B30-4458-8A74-EBC7529A80AC}"/>
              </a:ext>
            </a:extLst>
          </p:cNvPr>
          <p:cNvSpPr/>
          <p:nvPr userDrawn="1"/>
        </p:nvSpPr>
        <p:spPr>
          <a:xfrm rot="17100000">
            <a:off x="9640541" y="579173"/>
            <a:ext cx="1689239" cy="1147676"/>
          </a:xfrm>
          <a:prstGeom prst="triangle">
            <a:avLst/>
          </a:prstGeom>
          <a:gradFill>
            <a:gsLst>
              <a:gs pos="0">
                <a:schemeClr val="accent2"/>
              </a:gs>
              <a:gs pos="100000">
                <a:schemeClr val="accent4"/>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9" name="Enakokraki trikotnik 18" descr="Okrasni trikotnik">
            <a:extLst>
              <a:ext uri="{FF2B5EF4-FFF2-40B4-BE49-F238E27FC236}">
                <a16:creationId xmlns:a16="http://schemas.microsoft.com/office/drawing/2014/main" id="{6D78DF42-080D-4A03-9896-A9F0EA96D14F}"/>
              </a:ext>
            </a:extLst>
          </p:cNvPr>
          <p:cNvSpPr/>
          <p:nvPr userDrawn="1"/>
        </p:nvSpPr>
        <p:spPr>
          <a:xfrm>
            <a:off x="9712271" y="1256650"/>
            <a:ext cx="545742" cy="3707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0" name="Enakokraki trikotnik 19" descr="Okrasni trikotnik">
            <a:extLst>
              <a:ext uri="{FF2B5EF4-FFF2-40B4-BE49-F238E27FC236}">
                <a16:creationId xmlns:a16="http://schemas.microsoft.com/office/drawing/2014/main" id="{30AAC518-6301-4101-954B-FDD81D91F8B7}"/>
              </a:ext>
            </a:extLst>
          </p:cNvPr>
          <p:cNvSpPr/>
          <p:nvPr userDrawn="1"/>
        </p:nvSpPr>
        <p:spPr>
          <a:xfrm rot="10800000">
            <a:off x="10947905" y="733541"/>
            <a:ext cx="740512" cy="503107"/>
          </a:xfrm>
          <a:prstGeom prst="triangle">
            <a:avLst/>
          </a:prstGeom>
          <a:gradFill>
            <a:gsLst>
              <a:gs pos="0">
                <a:schemeClr val="accent2"/>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cxnSp>
        <p:nvCxnSpPr>
          <p:cNvPr id="21" name="Raven povezovalnik 20">
            <a:extLst>
              <a:ext uri="{FF2B5EF4-FFF2-40B4-BE49-F238E27FC236}">
                <a16:creationId xmlns:a16="http://schemas.microsoft.com/office/drawing/2014/main" id="{BC93CC81-5594-46D3-8702-EA80661ECBFA}"/>
              </a:ext>
              <a:ext uri="{C183D7F6-B498-43B3-948B-1728B52AA6E4}">
                <adec:decorative xmlns:adec="http://schemas.microsoft.com/office/drawing/2017/decorative" xmlns="" val="1"/>
              </a:ext>
            </a:extLst>
          </p:cNvPr>
          <p:cNvCxnSpPr>
            <a:cxnSpLocks/>
          </p:cNvCxnSpPr>
          <p:nvPr userDrawn="1"/>
        </p:nvCxnSpPr>
        <p:spPr>
          <a:xfrm rot="5400000" flipV="1">
            <a:off x="2604976" y="2674289"/>
            <a:ext cx="0" cy="12602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86438FE2-2FFE-4509-910B-C664B9523ACE}"/>
              </a:ext>
              <a:ext uri="{C183D7F6-B498-43B3-948B-1728B52AA6E4}">
                <adec:decorative xmlns:adec="http://schemas.microsoft.com/office/drawing/2017/decorative" xmlns="" val="1"/>
              </a:ext>
            </a:extLst>
          </p:cNvPr>
          <p:cNvCxnSpPr>
            <a:cxnSpLocks/>
          </p:cNvCxnSpPr>
          <p:nvPr userDrawn="1"/>
        </p:nvCxnSpPr>
        <p:spPr>
          <a:xfrm rot="5400000" flipV="1">
            <a:off x="6441206" y="2674290"/>
            <a:ext cx="0" cy="1260245"/>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EF389373-8813-47E5-8647-A58E018CBE40}"/>
              </a:ext>
              <a:ext uri="{C183D7F6-B498-43B3-948B-1728B52AA6E4}">
                <adec:decorative xmlns:adec="http://schemas.microsoft.com/office/drawing/2017/decorative" xmlns="" val="1"/>
              </a:ext>
            </a:extLst>
          </p:cNvPr>
          <p:cNvCxnSpPr>
            <a:cxnSpLocks/>
          </p:cNvCxnSpPr>
          <p:nvPr userDrawn="1"/>
        </p:nvCxnSpPr>
        <p:spPr>
          <a:xfrm rot="5400000" flipV="1">
            <a:off x="10277436" y="2674291"/>
            <a:ext cx="0" cy="12602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0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upina, 6 članov">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sl-SI" noProof="0" smtClean="0"/>
              <a:t>Uredite slog naslova matrice</a:t>
            </a:r>
            <a:endParaRPr lang="sl-SI" noProof="0" dirty="0"/>
          </a:p>
        </p:txBody>
      </p:sp>
      <p:sp>
        <p:nvSpPr>
          <p:cNvPr id="7" name="Označba mesta za nogo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sl-SI" noProof="0" dirty="0"/>
          </a:p>
        </p:txBody>
      </p:sp>
      <p:sp>
        <p:nvSpPr>
          <p:cNvPr id="8" name="Označba mesta za številko diapoz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sl-SI" noProof="0" smtClean="0"/>
              <a:pPr/>
              <a:t>‹#›</a:t>
            </a:fld>
            <a:endParaRPr lang="sl-SI" noProof="0" dirty="0"/>
          </a:p>
        </p:txBody>
      </p:sp>
      <p:sp>
        <p:nvSpPr>
          <p:cNvPr id="6" name="Označba mesta za besedil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
        <p:nvSpPr>
          <p:cNvPr id="49" name="Označba mesta za besedil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50" name="Označba mesta za besedil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51" name="Označba mesta za besedil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52" name="Označba mesta za besedil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53" name="Označba mesta za besedil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54" name="Označba mesta za besedil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55" name="Označba mesta za besedil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56" name="Označba mesta za besedil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57" name="Označba mesta za besedil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58" name="Označba mesta za besedil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16" name="Označba mesta za sliko 15">
            <a:extLst>
              <a:ext uri="{FF2B5EF4-FFF2-40B4-BE49-F238E27FC236}">
                <a16:creationId xmlns:a16="http://schemas.microsoft.com/office/drawing/2014/main" id="{B2738624-9DAA-4152-9A77-80BBB71AD5F1}"/>
              </a:ext>
            </a:extLst>
          </p:cNvPr>
          <p:cNvSpPr>
            <a:spLocks noGrp="1"/>
          </p:cNvSpPr>
          <p:nvPr>
            <p:ph type="pic" sz="quarter" idx="41" hasCustomPrompt="1"/>
          </p:nvPr>
        </p:nvSpPr>
        <p:spPr>
          <a:xfrm>
            <a:off x="633235" y="2448116"/>
            <a:ext cx="1217130" cy="1217130"/>
          </a:xfrm>
          <a:prstGeom prst="cube">
            <a:avLst>
              <a:gd name="adj" fmla="val 10976"/>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
        <p:nvSpPr>
          <p:cNvPr id="59" name="Označba mesta za sliko 15">
            <a:extLst>
              <a:ext uri="{FF2B5EF4-FFF2-40B4-BE49-F238E27FC236}">
                <a16:creationId xmlns:a16="http://schemas.microsoft.com/office/drawing/2014/main" id="{522AE46C-0845-4BB0-9861-06071BCF56F6}"/>
              </a:ext>
            </a:extLst>
          </p:cNvPr>
          <p:cNvSpPr>
            <a:spLocks noGrp="1"/>
          </p:cNvSpPr>
          <p:nvPr>
            <p:ph type="pic" sz="quarter" idx="42" hasCustomPrompt="1"/>
          </p:nvPr>
        </p:nvSpPr>
        <p:spPr>
          <a:xfrm>
            <a:off x="2577138" y="2448116"/>
            <a:ext cx="1217130" cy="1217130"/>
          </a:xfrm>
          <a:prstGeom prst="trapezoid">
            <a:avLst>
              <a:gd name="adj" fmla="val 13981"/>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
        <p:nvSpPr>
          <p:cNvPr id="60" name="Označba mesta za sliko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4521041" y="2448116"/>
            <a:ext cx="1217130" cy="1217130"/>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
        <p:nvSpPr>
          <p:cNvPr id="61" name="Označba mesta za sliko 15">
            <a:extLst>
              <a:ext uri="{FF2B5EF4-FFF2-40B4-BE49-F238E27FC236}">
                <a16:creationId xmlns:a16="http://schemas.microsoft.com/office/drawing/2014/main" id="{1A65AFE9-2875-44A5-BF13-6E8438892669}"/>
              </a:ext>
            </a:extLst>
          </p:cNvPr>
          <p:cNvSpPr>
            <a:spLocks noGrp="1"/>
          </p:cNvSpPr>
          <p:nvPr>
            <p:ph type="pic" sz="quarter" idx="44" hasCustomPrompt="1"/>
          </p:nvPr>
        </p:nvSpPr>
        <p:spPr>
          <a:xfrm>
            <a:off x="6464944" y="2448116"/>
            <a:ext cx="1217130" cy="1217130"/>
          </a:xfrm>
          <a:prstGeom prst="bevel">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
        <p:nvSpPr>
          <p:cNvPr id="62" name="Označba mesta za sliko 15">
            <a:extLst>
              <a:ext uri="{FF2B5EF4-FFF2-40B4-BE49-F238E27FC236}">
                <a16:creationId xmlns:a16="http://schemas.microsoft.com/office/drawing/2014/main" id="{069B9167-077F-4123-82C5-01EB62AFB3E6}"/>
              </a:ext>
            </a:extLst>
          </p:cNvPr>
          <p:cNvSpPr>
            <a:spLocks noGrp="1"/>
          </p:cNvSpPr>
          <p:nvPr>
            <p:ph type="pic" sz="quarter" idx="45" hasCustomPrompt="1"/>
          </p:nvPr>
        </p:nvSpPr>
        <p:spPr>
          <a:xfrm>
            <a:off x="8408847" y="2448116"/>
            <a:ext cx="1217130" cy="1217130"/>
          </a:xfrm>
          <a:prstGeom prst="cube">
            <a:avLst>
              <a:gd name="adj" fmla="val 4503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
        <p:nvSpPr>
          <p:cNvPr id="21" name="Označba mesta za besedil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3996234"/>
            <a:ext cx="1620000" cy="496292"/>
          </a:xfrm>
        </p:spPr>
        <p:txBody>
          <a:bodyPr rtlCol="0" anchor="b"/>
          <a:lstStyle>
            <a:lvl1pPr marL="0" indent="0" algn="ctr">
              <a:buFont typeface="Arial" panose="020B0604020202020204" pitchFamily="34" charset="0"/>
              <a:buNone/>
              <a:defRPr sz="1800">
                <a:latin typeface="+mj-lt"/>
              </a:defRPr>
            </a:lvl1pPr>
          </a:lstStyle>
          <a:p>
            <a:pPr lvl="0" rtl="0"/>
            <a:r>
              <a:rPr lang="sl-SI" noProof="0" dirty="0"/>
              <a:t>Polno ime</a:t>
            </a:r>
          </a:p>
        </p:txBody>
      </p:sp>
      <p:sp>
        <p:nvSpPr>
          <p:cNvPr id="22" name="Označba mesta za besedil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4624545"/>
            <a:ext cx="1620000" cy="720000"/>
          </a:xfrm>
        </p:spPr>
        <p:txBody>
          <a:bodyPr rtlCol="0"/>
          <a:lstStyle>
            <a:lvl1pPr marL="0" indent="0" algn="ctr">
              <a:buNone/>
              <a:defRPr sz="1400">
                <a:solidFill>
                  <a:schemeClr val="tx1">
                    <a:lumMod val="50000"/>
                    <a:lumOff val="50000"/>
                  </a:schemeClr>
                </a:solidFill>
              </a:defRPr>
            </a:lvl1pPr>
          </a:lstStyle>
          <a:p>
            <a:pPr lvl="0" rtl="0"/>
            <a:r>
              <a:rPr lang="sl-SI" noProof="0" dirty="0"/>
              <a:t>Naslov</a:t>
            </a:r>
          </a:p>
        </p:txBody>
      </p:sp>
      <p:sp>
        <p:nvSpPr>
          <p:cNvPr id="23" name="Označba mesta za sliko 15">
            <a:extLst>
              <a:ext uri="{FF2B5EF4-FFF2-40B4-BE49-F238E27FC236}">
                <a16:creationId xmlns:a16="http://schemas.microsoft.com/office/drawing/2014/main" id="{FC64B5FD-0E87-4FAB-AFEA-D10DFED9F653}"/>
              </a:ext>
            </a:extLst>
          </p:cNvPr>
          <p:cNvSpPr>
            <a:spLocks noGrp="1"/>
          </p:cNvSpPr>
          <p:nvPr>
            <p:ph type="pic" sz="quarter" idx="48" hasCustomPrompt="1"/>
          </p:nvPr>
        </p:nvSpPr>
        <p:spPr>
          <a:xfrm>
            <a:off x="10352748" y="2448116"/>
            <a:ext cx="1217130" cy="1217130"/>
          </a:xfrm>
          <a:prstGeom prst="star24">
            <a:avLst>
              <a:gd name="adj" fmla="val 4551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sl-SI" noProof="0" dirty="0"/>
              <a:t>slika</a:t>
            </a:r>
          </a:p>
        </p:txBody>
      </p:sp>
    </p:spTree>
    <p:extLst>
      <p:ext uri="{BB962C8B-B14F-4D97-AF65-F5344CB8AC3E}">
        <p14:creationId xmlns:p14="http://schemas.microsoft.com/office/powerpoint/2010/main" val="24824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stolpec">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3" name="Označba mesta za besedilo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5" name="Označba mesta za besedilo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7" name="Označba mesta za besedilo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slov in pod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6" name="Označba mesta za nogo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7" name="Označba mesta številke diapoz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Označba mesta za besedilo 5">
            <a:extLst>
              <a:ext uri="{FF2B5EF4-FFF2-40B4-BE49-F238E27FC236}">
                <a16:creationId xmlns:a16="http://schemas.microsoft.com/office/drawing/2014/main" id="{4CF12D3B-4C36-4144-B243-946E3641FB9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sl-SI" noProof="0" dirty="0"/>
              <a:t>Podnaslov</a:t>
            </a:r>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va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Prostoročno: oblika 45">
            <a:extLst>
              <a:ext uri="{FF2B5EF4-FFF2-40B4-BE49-F238E27FC236}">
                <a16:creationId xmlns:a16="http://schemas.microsoft.com/office/drawing/2014/main" id="{0A91D902-B83C-4440-B743-224DF1A5EFE4}"/>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gradFill>
            <a:gsLst>
              <a:gs pos="0">
                <a:schemeClr val="accent2">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6" name="Skupina 15">
            <a:extLst>
              <a:ext uri="{FF2B5EF4-FFF2-40B4-BE49-F238E27FC236}">
                <a16:creationId xmlns:a16="http://schemas.microsoft.com/office/drawing/2014/main" id="{FCBD139D-0699-4BC5-B75A-A53F7BE6D9A6}"/>
              </a:ext>
            </a:extLst>
          </p:cNvPr>
          <p:cNvGrpSpPr/>
          <p:nvPr/>
        </p:nvGrpSpPr>
        <p:grpSpPr>
          <a:xfrm rot="4830719">
            <a:off x="3592918" y="724568"/>
            <a:ext cx="4776768" cy="4776768"/>
            <a:chOff x="2514599" y="1566862"/>
            <a:chExt cx="3810001" cy="3810001"/>
          </a:xfrm>
          <a:effectLst/>
          <a:scene3d>
            <a:camera prst="perspectiveHeroicExtremeLeftFacing"/>
            <a:lightRig rig="threePt" dir="t"/>
          </a:scene3d>
        </p:grpSpPr>
        <p:cxnSp>
          <p:nvCxnSpPr>
            <p:cNvPr id="20" name="Raven povezovalnik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Raven povezovalnik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Raven povezovalnik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Raven povezovalnik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Raven povezovalnik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Raven povezovalnik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Raven povezovalnik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Raven povezovalnik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27226" y="2930402"/>
            <a:ext cx="4680000" cy="997196"/>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rgbClr val="F2D3D0"/>
                    </a:gs>
                    <a:gs pos="55000">
                      <a:srgbClr val="A9E0ED"/>
                    </a:gs>
                    <a:gs pos="55000">
                      <a:schemeClr val="accent1">
                        <a:lumMod val="60000"/>
                        <a:lumOff val="40000"/>
                      </a:schemeClr>
                    </a:gs>
                    <a:gs pos="76000">
                      <a:schemeClr val="bg1"/>
                    </a:gs>
                  </a:gsLst>
                  <a:lin ang="5400000" scaled="1"/>
                </a:gradFill>
                <a:effectLst>
                  <a:glow rad="152400">
                    <a:schemeClr val="accent2">
                      <a:alpha val="40000"/>
                    </a:schemeClr>
                  </a:glow>
                  <a:outerShdw blurRad="25400" dist="25400" dir="2400000" algn="tl" rotWithShape="0">
                    <a:schemeClr val="accent4"/>
                  </a:outerShdw>
                </a:effectLst>
                <a:latin typeface="+mj-lt"/>
                <a:ea typeface="Tahoma" panose="020B0604030504040204" pitchFamily="34" charset="0"/>
                <a:cs typeface="Arial" panose="020B0604020202020204" pitchFamily="34" charset="0"/>
              </a:defRPr>
            </a:lvl1pPr>
          </a:lstStyle>
          <a:p>
            <a:pPr marL="0" lvl="0" rtl="0"/>
            <a:r>
              <a:rPr lang="sl-SI" noProof="0" dirty="0"/>
              <a:t>HVALA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4344386" y="5005721"/>
            <a:ext cx="3245680" cy="252000"/>
          </a:xfrm>
          <a:solidFill>
            <a:schemeClr val="tx1"/>
          </a:solidFill>
        </p:spPr>
        <p:txBody>
          <a:bodyPr rtlCol="0"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dirty="0"/>
              <a:t>Polno ime</a:t>
            </a:r>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5596970" y="680116"/>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0800000">
            <a:off x="5122607" y="1540171"/>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5694355"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7" name="Označba mesta za besedilo 6">
            <a:extLst>
              <a:ext uri="{FF2B5EF4-FFF2-40B4-BE49-F238E27FC236}">
                <a16:creationId xmlns:a16="http://schemas.microsoft.com/office/drawing/2014/main" id="{D8184D0A-B8E9-4D23-BA6B-957E71F90950}"/>
              </a:ext>
            </a:extLst>
          </p:cNvPr>
          <p:cNvSpPr>
            <a:spLocks noGrp="1"/>
          </p:cNvSpPr>
          <p:nvPr>
            <p:ph type="body" sz="quarter" idx="10" hasCustomPrompt="1"/>
          </p:nvPr>
        </p:nvSpPr>
        <p:spPr>
          <a:xfrm>
            <a:off x="4344386" y="5317750"/>
            <a:ext cx="3245680" cy="252000"/>
          </a:xfrm>
          <a:solidFill>
            <a:schemeClr val="tx1"/>
          </a:solidFill>
        </p:spPr>
        <p:txBody>
          <a:bodyPr rtlCol="0"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stStyle>
          <a:p>
            <a:pPr lvl="0" rtl="0"/>
            <a:r>
              <a:rPr lang="sl-SI" noProof="0" dirty="0"/>
              <a:t>Številka za stik</a:t>
            </a:r>
          </a:p>
        </p:txBody>
      </p:sp>
      <p:sp>
        <p:nvSpPr>
          <p:cNvPr id="9" name="Označba mesta za besedilo 8">
            <a:extLst>
              <a:ext uri="{FF2B5EF4-FFF2-40B4-BE49-F238E27FC236}">
                <a16:creationId xmlns:a16="http://schemas.microsoft.com/office/drawing/2014/main" id="{A4C8AFF2-1AE8-44BD-952B-E0C3C2B35D4E}"/>
              </a:ext>
            </a:extLst>
          </p:cNvPr>
          <p:cNvSpPr>
            <a:spLocks noGrp="1"/>
          </p:cNvSpPr>
          <p:nvPr>
            <p:ph type="body" sz="quarter" idx="11" hasCustomPrompt="1"/>
          </p:nvPr>
        </p:nvSpPr>
        <p:spPr>
          <a:xfrm>
            <a:off x="4344386" y="5629780"/>
            <a:ext cx="3245680" cy="252000"/>
          </a:xfrm>
          <a:solidFill>
            <a:schemeClr val="tx1"/>
          </a:solidFill>
        </p:spPr>
        <p:txBody>
          <a:bodyPr rtlCol="0"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rtl="0"/>
            <a:r>
              <a:rPr lang="sl-SI" noProof="0" dirty="0"/>
              <a:t>E-poštni naslov ali družabno omrežje</a:t>
            </a:r>
          </a:p>
        </p:txBody>
      </p:sp>
      <p:sp>
        <p:nvSpPr>
          <p:cNvPr id="45" name="Označba mesta za besedilo 8">
            <a:extLst>
              <a:ext uri="{FF2B5EF4-FFF2-40B4-BE49-F238E27FC236}">
                <a16:creationId xmlns:a16="http://schemas.microsoft.com/office/drawing/2014/main" id="{0367CEFF-5D91-4268-97B2-B70C861674EA}"/>
              </a:ext>
            </a:extLst>
          </p:cNvPr>
          <p:cNvSpPr>
            <a:spLocks noGrp="1"/>
          </p:cNvSpPr>
          <p:nvPr>
            <p:ph type="body" sz="quarter" idx="12" hasCustomPrompt="1"/>
          </p:nvPr>
        </p:nvSpPr>
        <p:spPr>
          <a:xfrm>
            <a:off x="4344386" y="5940992"/>
            <a:ext cx="3245680" cy="252000"/>
          </a:xfrm>
          <a:solidFill>
            <a:schemeClr val="tx1"/>
          </a:solidFill>
        </p:spPr>
        <p:txBody>
          <a:bodyPr rtlCol="0"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rtl="0"/>
            <a:r>
              <a:rPr lang="sl-SI" noProof="0" dirty="0"/>
              <a:t>Spletno mesto</a:t>
            </a:r>
          </a:p>
        </p:txBody>
      </p:sp>
    </p:spTree>
    <p:extLst>
      <p:ext uri="{BB962C8B-B14F-4D97-AF65-F5344CB8AC3E}">
        <p14:creationId xmlns:p14="http://schemas.microsoft.com/office/powerpoint/2010/main" val="285238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slovni diapozitiv">
    <p:bg>
      <p:bgPr>
        <a:solidFill>
          <a:schemeClr val="accent1"/>
        </a:solidFill>
        <a:effectLst/>
      </p:bgPr>
    </p:bg>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A945F115-22EA-452C-BEFF-B86EC6B0D0B2}"/>
              </a:ext>
            </a:extLst>
          </p:cNvPr>
          <p:cNvSpPr/>
          <p:nvPr userDrawn="1"/>
        </p:nvSpPr>
        <p:spPr>
          <a:xfrm>
            <a:off x="6677617" y="107999"/>
            <a:ext cx="5400000" cy="6071501"/>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6" name="Skupina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Raven povezovalnik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Raven povezovalnik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Raven povezovalnik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Raven povezovalnik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Raven povezovalnik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Raven povezovalnik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Raven povezovalnik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Raven povezovalnik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933206"/>
            <a:ext cx="4680000" cy="2991588"/>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rtlCol="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smtClean="0"/>
              <a:t>Kliknite, da uredite slog podnaslova matrice</a:t>
            </a:r>
            <a:endParaRPr lang="sl-SI" noProof="0" dirty="0"/>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312997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Prostoročno: Oblika 67">
            <a:extLst>
              <a:ext uri="{FF2B5EF4-FFF2-40B4-BE49-F238E27FC236}">
                <a16:creationId xmlns:a16="http://schemas.microsoft.com/office/drawing/2014/main"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pic>
        <p:nvPicPr>
          <p:cNvPr id="10" name="Slika 9" descr="Zvezda v ozadju&#10;&#10;Opis, ustvarjen z visoko stopnjo zanesljivosti">
            <a:extLst>
              <a:ext uri="{FF2B5EF4-FFF2-40B4-BE49-F238E27FC236}">
                <a16:creationId xmlns:a16="http://schemas.microsoft.com/office/drawing/2014/main"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Skupina 44">
            <a:extLst>
              <a:ext uri="{FF2B5EF4-FFF2-40B4-BE49-F238E27FC236}">
                <a16:creationId xmlns:a16="http://schemas.microsoft.com/office/drawing/2014/main"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Raven povezovalnik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Raven povezovalnik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Raven povezovalnik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Raven povezovalnik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Raven povezovalnik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Raven povezovalnik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Raven povezovalnik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Raven povezovalnik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Raven povezovalnik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Raven povezovalnik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Raven povezovalnik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Raven povezovalnik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Raven povezovalnik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Raven povezovalnik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Raven povezovalnik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Raven povezovalnik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Raven povezovalnik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Raven povezovalnik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Raven povezovalnik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Raven povezovalnik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Raven povezovalnik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Raven povezovalnik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744211"/>
            <a:ext cx="4680000" cy="3369577"/>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sl-SI" noProof="0" smtClean="0"/>
              <a:t>Kliknite, da uredite slog podnaslova matrice</a:t>
            </a:r>
            <a:endParaRPr lang="sl-SI" noProof="0" dirty="0"/>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1049397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sl-SI" noProof="0" smtClean="0"/>
              <a:t>Uredite slog naslova matrice</a:t>
            </a:r>
            <a:endParaRPr lang="sl-SI" noProof="0" dirty="0"/>
          </a:p>
        </p:txBody>
      </p:sp>
      <p:sp>
        <p:nvSpPr>
          <p:cNvPr id="3" name="Označba mesta za besedil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smtClean="0"/>
              <a:t>Uredite sloge besedila matrice</a:t>
            </a:r>
          </a:p>
        </p:txBody>
      </p:sp>
      <p:sp>
        <p:nvSpPr>
          <p:cNvPr id="4" name="Označba mesta za vsebin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10" name="Označba mesta za nogo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11" name="Označba mesta za številko diapoz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9" name="Petkotnik 8" descr="Okrasni petkotnik">
            <a:extLst>
              <a:ext uri="{FF2B5EF4-FFF2-40B4-BE49-F238E27FC236}">
                <a16:creationId xmlns:a16="http://schemas.microsoft.com/office/drawing/2014/main" id="{9CFDF63F-F228-483C-86A1-DA0EC8FF6AFA}"/>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3" name="Petkotnik 12" descr="Okrasni petkotnik">
            <a:extLst>
              <a:ext uri="{FF2B5EF4-FFF2-40B4-BE49-F238E27FC236}">
                <a16:creationId xmlns:a16="http://schemas.microsoft.com/office/drawing/2014/main" id="{C67F7F63-2B40-4EA2-AAA1-0C079C3CAE8B}"/>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4" name="Petkotnik 13" descr="Okrasni petkotnik">
            <a:extLst>
              <a:ext uri="{FF2B5EF4-FFF2-40B4-BE49-F238E27FC236}">
                <a16:creationId xmlns:a16="http://schemas.microsoft.com/office/drawing/2014/main" id="{A8DAE09D-74D4-443E-BAE5-7F5C4C87E34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5" name="Petkotnik 14" descr="Okrasni petkotnik">
            <a:extLst>
              <a:ext uri="{FF2B5EF4-FFF2-40B4-BE49-F238E27FC236}">
                <a16:creationId xmlns:a16="http://schemas.microsoft.com/office/drawing/2014/main" id="{38616A45-E00B-4F8A-9731-69E7E8979C7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6" name="Petkotnik 15" descr="Okrasni petkotnik">
            <a:extLst>
              <a:ext uri="{FF2B5EF4-FFF2-40B4-BE49-F238E27FC236}">
                <a16:creationId xmlns:a16="http://schemas.microsoft.com/office/drawing/2014/main" id="{7AFDA987-4A5F-43E3-9E79-4B55AB7F27A7}"/>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cxnSp>
        <p:nvCxnSpPr>
          <p:cNvPr id="17" name="Raven povezovalnik 16">
            <a:extLst>
              <a:ext uri="{FF2B5EF4-FFF2-40B4-BE49-F238E27FC236}">
                <a16:creationId xmlns:a16="http://schemas.microsoft.com/office/drawing/2014/main" id="{BFCA193A-09AA-4164-9400-3CD9F4ACE70B}"/>
              </a:ext>
              <a:ext uri="{C183D7F6-B498-43B3-948B-1728B52AA6E4}">
                <adec:decorative xmlns:adec="http://schemas.microsoft.com/office/drawing/2017/decorative" xmlns="" val="1"/>
              </a:ext>
            </a:extLst>
          </p:cNvPr>
          <p:cNvCxnSpPr>
            <a:cxnSpLocks/>
          </p:cNvCxnSpPr>
          <p:nvPr userDrawn="1"/>
        </p:nvCxnSpPr>
        <p:spPr>
          <a:xfrm flipV="1">
            <a:off x="6101943" y="1978147"/>
            <a:ext cx="0" cy="2368624"/>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
        <p:nvSpPr>
          <p:cNvPr id="18" name="Označba mesta za besedilo 4">
            <a:extLst>
              <a:ext uri="{FF2B5EF4-FFF2-40B4-BE49-F238E27FC236}">
                <a16:creationId xmlns:a16="http://schemas.microsoft.com/office/drawing/2014/main" id="{2DE808D1-4CE0-494C-8377-D861C1270306}"/>
              </a:ext>
            </a:extLst>
          </p:cNvPr>
          <p:cNvSpPr>
            <a:spLocks noGrp="1"/>
          </p:cNvSpPr>
          <p:nvPr>
            <p:ph type="body" sz="quarter" idx="3"/>
          </p:nvPr>
        </p:nvSpPr>
        <p:spPr>
          <a:xfrm>
            <a:off x="6299887" y="1152000"/>
            <a:ext cx="5472113" cy="360000"/>
          </a:xfrm>
        </p:spPr>
        <p:txBody>
          <a:bodyPr vert="horz" lIns="0" tIns="0" rIns="0" bIns="0" rtlCol="0" anchor="t">
            <a:noAutofit/>
          </a:bodyPr>
          <a:lstStyle>
            <a:lvl1pPr>
              <a:defRPr lang="en-US" sz="2400" b="1"/>
            </a:lvl1pPr>
          </a:lstStyle>
          <a:p>
            <a:pPr marL="0" lvl="0" indent="0" rtl="0">
              <a:buNone/>
            </a:pPr>
            <a:r>
              <a:rPr lang="sl-SI" noProof="0" smtClean="0"/>
              <a:t>Uredite sloge besedila matrice</a:t>
            </a:r>
          </a:p>
        </p:txBody>
      </p:sp>
      <p:sp>
        <p:nvSpPr>
          <p:cNvPr id="19" name="Označba mesta za vsebino 5">
            <a:extLst>
              <a:ext uri="{FF2B5EF4-FFF2-40B4-BE49-F238E27FC236}">
                <a16:creationId xmlns:a16="http://schemas.microsoft.com/office/drawing/2014/main" id="{23DA5241-919D-4172-8D3A-EFB856CE5889}"/>
              </a:ext>
            </a:extLst>
          </p:cNvPr>
          <p:cNvSpPr>
            <a:spLocks noGrp="1"/>
          </p:cNvSpPr>
          <p:nvPr>
            <p:ph sz="quarter" idx="4"/>
          </p:nvPr>
        </p:nvSpPr>
        <p:spPr>
          <a:xfrm>
            <a:off x="6299887" y="1581663"/>
            <a:ext cx="5472113" cy="4608000"/>
          </a:xfrm>
        </p:spPr>
        <p:txBody>
          <a:bodyPr rtlCol="0"/>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1153525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7" name="Petkotnik 6" descr="Okrasni petkotnik">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etkotnik 7" descr="Okrasni petkotnik">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9" name="Petkotnik 8" descr="Okrasni petkotnik">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0" name="Petkotnik 9" descr="Okrasni petkotnik">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11" name="Petkotnik 10" descr="Okrasni petkotnik">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5" name="Označba mesta za nogo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6" name="Označba mesta številke diapozitiv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2" name="Naslov 1">
            <a:extLst>
              <a:ext uri="{FF2B5EF4-FFF2-40B4-BE49-F238E27FC236}">
                <a16:creationId xmlns:a16="http://schemas.microsoft.com/office/drawing/2014/main" id="{49FACD5E-7735-4201-A673-C1293B32C718}"/>
              </a:ext>
            </a:extLst>
          </p:cNvPr>
          <p:cNvSpPr>
            <a:spLocks noGrp="1"/>
          </p:cNvSpPr>
          <p:nvPr>
            <p:ph type="title"/>
          </p:nvPr>
        </p:nvSpPr>
        <p:spPr/>
        <p:txBody>
          <a:bodyPr rtlCol="0"/>
          <a:lstStyle/>
          <a:p>
            <a:pPr rtl="0"/>
            <a:r>
              <a:rPr lang="sl-SI" noProof="0" smtClean="0"/>
              <a:t>Uredite slog naslova matrice</a:t>
            </a:r>
            <a:endParaRPr lang="sl-SI" noProof="0" dirty="0"/>
          </a:p>
        </p:txBody>
      </p:sp>
    </p:spTree>
    <p:extLst>
      <p:ext uri="{BB962C8B-B14F-4D97-AF65-F5344CB8AC3E}">
        <p14:creationId xmlns:p14="http://schemas.microsoft.com/office/powerpoint/2010/main" val="125549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sebina z naslovom">
    <p:spTree>
      <p:nvGrpSpPr>
        <p:cNvPr id="1" name=""/>
        <p:cNvGrpSpPr/>
        <p:nvPr/>
      </p:nvGrpSpPr>
      <p:grpSpPr>
        <a:xfrm>
          <a:off x="0" y="0"/>
          <a:ext cx="0" cy="0"/>
          <a:chOff x="0" y="0"/>
          <a:chExt cx="0" cy="0"/>
        </a:xfrm>
      </p:grpSpPr>
      <p:sp>
        <p:nvSpPr>
          <p:cNvPr id="7" name="Petkotnik 6" descr="Okrasni petkotnik">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8" name="Petkotnik 7" descr="Okrasni petkotnik">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9" name="Petkotnik 8" descr="Okrasni petkotnik">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0" name="Petkotnik 9" descr="Okrasni petkotnik">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Petkotnik 10" descr="Okrasni petkotnik">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5" name="Označba mesta za nogo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n-US" noProof="0" dirty="0"/>
          </a:p>
        </p:txBody>
      </p:sp>
      <p:sp>
        <p:nvSpPr>
          <p:cNvPr id="6" name="Označba mesta številke diapozitiv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noProof="0" smtClean="0"/>
              <a:pPr/>
              <a:t>‹#›</a:t>
            </a:fld>
            <a:endParaRPr lang="en-US" noProof="0" dirty="0"/>
          </a:p>
        </p:txBody>
      </p:sp>
      <p:sp>
        <p:nvSpPr>
          <p:cNvPr id="12" name="Naslov 1">
            <a:extLst>
              <a:ext uri="{FF2B5EF4-FFF2-40B4-BE49-F238E27FC236}">
                <a16:creationId xmlns:a16="http://schemas.microsoft.com/office/drawing/2014/main" id="{0656A78A-2095-49B7-B41C-CAEE526DC1F4}"/>
              </a:ext>
            </a:extLst>
          </p:cNvPr>
          <p:cNvSpPr>
            <a:spLocks noGrp="1"/>
          </p:cNvSpPr>
          <p:nvPr>
            <p:ph type="title"/>
          </p:nvPr>
        </p:nvSpPr>
        <p:spPr>
          <a:xfrm>
            <a:off x="839788" y="457200"/>
            <a:ext cx="3932237" cy="1600200"/>
          </a:xfrm>
        </p:spPr>
        <p:txBody>
          <a:bodyPr rtlCol="0" anchor="b"/>
          <a:lstStyle>
            <a:lvl1pPr>
              <a:defRPr sz="3200"/>
            </a:lvl1pPr>
          </a:lstStyle>
          <a:p>
            <a:pPr rtl="0"/>
            <a:r>
              <a:rPr lang="sl-SI" noProof="0" smtClean="0"/>
              <a:t>Uredite slog naslova matrice</a:t>
            </a:r>
            <a:endParaRPr lang="sl" noProof="0"/>
          </a:p>
        </p:txBody>
      </p:sp>
      <p:sp>
        <p:nvSpPr>
          <p:cNvPr id="13" name="Označba mesta za besedilo 3">
            <a:extLst>
              <a:ext uri="{FF2B5EF4-FFF2-40B4-BE49-F238E27FC236}">
                <a16:creationId xmlns:a16="http://schemas.microsoft.com/office/drawing/2014/main" id="{B4F63BC6-4C4E-4F33-A438-5D4DAF8FF81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noProof="0" smtClean="0"/>
              <a:t>Uredite sloge besedila matrice</a:t>
            </a:r>
          </a:p>
        </p:txBody>
      </p:sp>
      <p:sp>
        <p:nvSpPr>
          <p:cNvPr id="14" name="Označba mesta za vsebino 2">
            <a:extLst>
              <a:ext uri="{FF2B5EF4-FFF2-40B4-BE49-F238E27FC236}">
                <a16:creationId xmlns:a16="http://schemas.microsoft.com/office/drawing/2014/main" id="{F721BB8D-FE11-4B7F-A4C5-0C45B602940D}"/>
              </a:ext>
            </a:extLst>
          </p:cNvPr>
          <p:cNvSpPr>
            <a:spLocks noGrp="1"/>
          </p:cNvSpPr>
          <p:nvPr>
            <p:ph idx="1"/>
          </p:nvPr>
        </p:nvSpPr>
        <p:spPr>
          <a:xfrm>
            <a:off x="5183188" y="457201"/>
            <a:ext cx="6172200" cy="5403850"/>
          </a:xfrm>
        </p:spPr>
        <p:txBody>
          <a:bodyPr rtlCol="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 noProof="0"/>
          </a:p>
        </p:txBody>
      </p:sp>
    </p:spTree>
    <p:extLst>
      <p:ext uri="{BB962C8B-B14F-4D97-AF65-F5344CB8AC3E}">
        <p14:creationId xmlns:p14="http://schemas.microsoft.com/office/powerpoint/2010/main" val="14151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azdelilnik diapozi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Prostoročno: Oblika 67">
            <a:extLst>
              <a:ext uri="{FF2B5EF4-FFF2-40B4-BE49-F238E27FC236}">
                <a16:creationId xmlns:a16="http://schemas.microsoft.com/office/drawing/2014/main"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pic>
        <p:nvPicPr>
          <p:cNvPr id="10" name="Slika 9" descr="Zvezda v ozadju&#10;&#10;Opis, ustvarjen z visoko stopnjo zanesljivosti">
            <a:extLst>
              <a:ext uri="{FF2B5EF4-FFF2-40B4-BE49-F238E27FC236}">
                <a16:creationId xmlns:a16="http://schemas.microsoft.com/office/drawing/2014/main"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Skupina 44">
            <a:extLst>
              <a:ext uri="{FF2B5EF4-FFF2-40B4-BE49-F238E27FC236}">
                <a16:creationId xmlns:a16="http://schemas.microsoft.com/office/drawing/2014/main"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Raven povezovalnik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Raven povezovalnik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Raven povezovalnik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Raven povezovalnik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Raven povezovalnik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Raven povezovalnik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Raven povezovalnik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Raven povezovalnik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Raven povezovalnik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Raven povezovalnik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Raven povezovalnik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Raven povezovalnik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Raven povezovalnik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Raven povezovalnik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Raven povezovalnik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Raven povezovalnik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Raven povezovalnik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Raven povezovalnik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Raven povezovalnik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Raven povezovalnik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Raven povezovalnik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Raven povezovalnik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744211"/>
            <a:ext cx="4680000" cy="3369577"/>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sl-SI" noProof="0" smtClean="0"/>
              <a:t>Kliknite, da uredite slog podnaslova matrice</a:t>
            </a:r>
            <a:endParaRPr lang="sl-SI" noProof="0" dirty="0"/>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0" name="Označba mesta za sliko 4">
            <a:extLst>
              <a:ext uri="{FF2B5EF4-FFF2-40B4-BE49-F238E27FC236}">
                <a16:creationId xmlns:a16="http://schemas.microsoft.com/office/drawing/2014/main" id="{96748E81-F9A7-41A7-A0B7-4E33596E423F}"/>
              </a:ext>
            </a:extLst>
          </p:cNvPr>
          <p:cNvSpPr>
            <a:spLocks noGrp="1"/>
          </p:cNvSpPr>
          <p:nvPr>
            <p:ph type="pic" sz="quarter" idx="10" hasCustomPrompt="1"/>
          </p:nvPr>
        </p:nvSpPr>
        <p:spPr>
          <a:xfrm>
            <a:off x="108000" y="107998"/>
            <a:ext cx="6573838" cy="6642000"/>
          </a:xfrm>
          <a:solidFill>
            <a:schemeClr val="tx1"/>
          </a:solidFill>
        </p:spPr>
        <p:txBody>
          <a:bodyPr rtlCol="0" anchor="ctr"/>
          <a:lstStyle>
            <a:lvl1pPr marL="0" indent="0" algn="ctr">
              <a:buNone/>
              <a:defRPr sz="1400"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Tree>
    <p:extLst>
      <p:ext uri="{BB962C8B-B14F-4D97-AF65-F5344CB8AC3E}">
        <p14:creationId xmlns:p14="http://schemas.microsoft.com/office/powerpoint/2010/main" val="1313221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ka z napisom">
    <p:spTree>
      <p:nvGrpSpPr>
        <p:cNvPr id="1" name=""/>
        <p:cNvGrpSpPr/>
        <p:nvPr/>
      </p:nvGrpSpPr>
      <p:grpSpPr>
        <a:xfrm>
          <a:off x="0" y="0"/>
          <a:ext cx="0" cy="0"/>
          <a:chOff x="0" y="0"/>
          <a:chExt cx="0" cy="0"/>
        </a:xfrm>
      </p:grpSpPr>
      <p:sp>
        <p:nvSpPr>
          <p:cNvPr id="7" name="Petkotnik 6" descr="Okrasni petkotnik">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8" name="Petkotnik 7" descr="Okrasni petkotnik">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9" name="Petkotnik 8" descr="Okrasni petkotnik">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0" name="Petkotnik 9" descr="Okrasni petkotnik">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Petkotnik 10" descr="Okrasni petkotnik">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5" name="Označba mesta za nogo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n-US" noProof="0" dirty="0"/>
          </a:p>
        </p:txBody>
      </p:sp>
      <p:sp>
        <p:nvSpPr>
          <p:cNvPr id="6" name="Označba mesta številke diapozitiv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noProof="0" smtClean="0"/>
              <a:pPr/>
              <a:t>‹#›</a:t>
            </a:fld>
            <a:endParaRPr lang="en-US" noProof="0" dirty="0"/>
          </a:p>
        </p:txBody>
      </p:sp>
      <p:sp>
        <p:nvSpPr>
          <p:cNvPr id="12" name="Naslov 1">
            <a:extLst>
              <a:ext uri="{FF2B5EF4-FFF2-40B4-BE49-F238E27FC236}">
                <a16:creationId xmlns:a16="http://schemas.microsoft.com/office/drawing/2014/main" id="{4A169961-3E13-46E0-A5A9-4B9363FA3A64}"/>
              </a:ext>
            </a:extLst>
          </p:cNvPr>
          <p:cNvSpPr>
            <a:spLocks noGrp="1"/>
          </p:cNvSpPr>
          <p:nvPr>
            <p:ph type="title"/>
          </p:nvPr>
        </p:nvSpPr>
        <p:spPr>
          <a:xfrm>
            <a:off x="839788" y="457200"/>
            <a:ext cx="3932237" cy="1600200"/>
          </a:xfrm>
        </p:spPr>
        <p:txBody>
          <a:bodyPr rtlCol="0" anchor="b"/>
          <a:lstStyle>
            <a:lvl1pPr>
              <a:defRPr sz="3200"/>
            </a:lvl1pPr>
          </a:lstStyle>
          <a:p>
            <a:pPr rtl="0"/>
            <a:r>
              <a:rPr lang="sl-SI" noProof="0" smtClean="0"/>
              <a:t>Uredite slog naslova matrice</a:t>
            </a:r>
            <a:endParaRPr lang="sl" noProof="0"/>
          </a:p>
        </p:txBody>
      </p:sp>
      <p:sp>
        <p:nvSpPr>
          <p:cNvPr id="13" name="Označba mesta za besedilo 3">
            <a:extLst>
              <a:ext uri="{FF2B5EF4-FFF2-40B4-BE49-F238E27FC236}">
                <a16:creationId xmlns:a16="http://schemas.microsoft.com/office/drawing/2014/main" id="{AA10E804-9793-4058-9C4E-69337CBCEDD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noProof="0" smtClean="0"/>
              <a:t>Uredite sloge besedila matrice</a:t>
            </a:r>
          </a:p>
        </p:txBody>
      </p:sp>
      <p:sp>
        <p:nvSpPr>
          <p:cNvPr id="14" name="Označba mesta za sliko 2">
            <a:extLst>
              <a:ext uri="{FF2B5EF4-FFF2-40B4-BE49-F238E27FC236}">
                <a16:creationId xmlns:a16="http://schemas.microsoft.com/office/drawing/2014/main" id="{7B465D63-4FBE-45A8-A1B3-0D4DC0C8B958}"/>
              </a:ext>
            </a:extLst>
          </p:cNvPr>
          <p:cNvSpPr>
            <a:spLocks noGrp="1"/>
          </p:cNvSpPr>
          <p:nvPr>
            <p:ph type="pic" idx="1"/>
          </p:nvPr>
        </p:nvSpPr>
        <p:spPr>
          <a:xfrm>
            <a:off x="5183188" y="457201"/>
            <a:ext cx="6172200" cy="5403850"/>
          </a:xfrm>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smtClean="0"/>
              <a:t>Kliknite ikono, če želite dodati sliko</a:t>
            </a:r>
            <a:endParaRPr lang="en-US" noProof="0" dirty="0"/>
          </a:p>
        </p:txBody>
      </p:sp>
    </p:spTree>
    <p:extLst>
      <p:ext uri="{BB962C8B-B14F-4D97-AF65-F5344CB8AC3E}">
        <p14:creationId xmlns:p14="http://schemas.microsoft.com/office/powerpoint/2010/main" val="2929266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zno">
    <p:spTree>
      <p:nvGrpSpPr>
        <p:cNvPr id="1" name=""/>
        <p:cNvGrpSpPr/>
        <p:nvPr/>
      </p:nvGrpSpPr>
      <p:grpSpPr>
        <a:xfrm>
          <a:off x="0" y="0"/>
          <a:ext cx="0" cy="0"/>
          <a:chOff x="0" y="0"/>
          <a:chExt cx="0" cy="0"/>
        </a:xfrm>
      </p:grpSpPr>
      <p:sp>
        <p:nvSpPr>
          <p:cNvPr id="7" name="Petkotnik 6" descr="Okrasni petkotnik">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8" name="Petkotnik 7" descr="Okrasni petkotnik">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9" name="Petkotnik 8" descr="Okrasni petkotnik">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0" name="Petkotnik 9" descr="Okrasni petkotnik">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Petkotnik 10" descr="Okrasni petkotnik">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5" name="Označba mesta za nogo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en-US" noProof="0" dirty="0"/>
          </a:p>
        </p:txBody>
      </p:sp>
      <p:sp>
        <p:nvSpPr>
          <p:cNvPr id="6" name="Označba mesta številke diapozitiv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lik naslov in vsebina 1">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1EB78F37-ED4C-4686-AFCC-BF511BA527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75439" y="110679"/>
            <a:ext cx="5417792" cy="6636642"/>
          </a:xfrm>
          <a:prstGeom prst="rect">
            <a:avLst/>
          </a:prstGeom>
        </p:spPr>
      </p:pic>
      <p:grpSp>
        <p:nvGrpSpPr>
          <p:cNvPr id="87" name="Skupina 86">
            <a:extLst>
              <a:ext uri="{FF2B5EF4-FFF2-40B4-BE49-F238E27FC236}">
                <a16:creationId xmlns:a16="http://schemas.microsoft.com/office/drawing/2014/main" id="{07C054AA-E3A3-42AB-8B37-40834D37CF6E}"/>
              </a:ext>
            </a:extLst>
          </p:cNvPr>
          <p:cNvGrpSpPr/>
          <p:nvPr userDrawn="1"/>
        </p:nvGrpSpPr>
        <p:grpSpPr>
          <a:xfrm rot="4830719">
            <a:off x="6272250" y="1402620"/>
            <a:ext cx="4776768" cy="4776768"/>
            <a:chOff x="2514599" y="1566862"/>
            <a:chExt cx="3810001" cy="3810001"/>
          </a:xfrm>
          <a:effectLst/>
          <a:scene3d>
            <a:camera prst="perspectiveHeroicExtremeLeftFacing">
              <a:rot lat="3600000" lon="8700000" rev="21425485"/>
            </a:camera>
            <a:lightRig rig="threePt" dir="t"/>
          </a:scene3d>
        </p:grpSpPr>
        <p:cxnSp>
          <p:nvCxnSpPr>
            <p:cNvPr id="88" name="Raven povezovalnik 87">
              <a:extLst>
                <a:ext uri="{FF2B5EF4-FFF2-40B4-BE49-F238E27FC236}">
                  <a16:creationId xmlns:a16="http://schemas.microsoft.com/office/drawing/2014/main" id="{105F05A7-19D8-47E9-8E1E-EBF5BEE63F8F}"/>
                </a:ext>
              </a:extLst>
            </p:cNvPr>
            <p:cNvCxnSpPr/>
            <p:nvPr/>
          </p:nvCxnSpPr>
          <p:spPr>
            <a:xfrm>
              <a:off x="2514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Raven povezovalnik 88">
              <a:extLst>
                <a:ext uri="{FF2B5EF4-FFF2-40B4-BE49-F238E27FC236}">
                  <a16:creationId xmlns:a16="http://schemas.microsoft.com/office/drawing/2014/main" id="{EF76C999-384E-4CDF-B067-20C266C20929}"/>
                </a:ext>
              </a:extLst>
            </p:cNvPr>
            <p:cNvCxnSpPr/>
            <p:nvPr/>
          </p:nvCxnSpPr>
          <p:spPr>
            <a:xfrm>
              <a:off x="2895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Raven povezovalnik 89">
              <a:extLst>
                <a:ext uri="{FF2B5EF4-FFF2-40B4-BE49-F238E27FC236}">
                  <a16:creationId xmlns:a16="http://schemas.microsoft.com/office/drawing/2014/main" id="{DB0A4509-C1E6-41C0-A445-D594BD9AF279}"/>
                </a:ext>
              </a:extLst>
            </p:cNvPr>
            <p:cNvCxnSpPr/>
            <p:nvPr/>
          </p:nvCxnSpPr>
          <p:spPr>
            <a:xfrm>
              <a:off x="3276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Raven povezovalnik 90">
              <a:extLst>
                <a:ext uri="{FF2B5EF4-FFF2-40B4-BE49-F238E27FC236}">
                  <a16:creationId xmlns:a16="http://schemas.microsoft.com/office/drawing/2014/main" id="{BD6427C7-F7B1-4DDE-BB21-F4EB36854E30}"/>
                </a:ext>
              </a:extLst>
            </p:cNvPr>
            <p:cNvCxnSpPr/>
            <p:nvPr/>
          </p:nvCxnSpPr>
          <p:spPr>
            <a:xfrm>
              <a:off x="3657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Raven povezovalnik 91">
              <a:extLst>
                <a:ext uri="{FF2B5EF4-FFF2-40B4-BE49-F238E27FC236}">
                  <a16:creationId xmlns:a16="http://schemas.microsoft.com/office/drawing/2014/main" id="{B94D566B-C3C1-4BA4-A9A2-0C3A1383D1A4}"/>
                </a:ext>
              </a:extLst>
            </p:cNvPr>
            <p:cNvCxnSpPr/>
            <p:nvPr/>
          </p:nvCxnSpPr>
          <p:spPr>
            <a:xfrm>
              <a:off x="4038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Raven povezovalnik 92">
              <a:extLst>
                <a:ext uri="{FF2B5EF4-FFF2-40B4-BE49-F238E27FC236}">
                  <a16:creationId xmlns:a16="http://schemas.microsoft.com/office/drawing/2014/main" id="{029B55C6-A101-4ED1-82B0-93D9A4F19D2D}"/>
                </a:ext>
              </a:extLst>
            </p:cNvPr>
            <p:cNvCxnSpPr/>
            <p:nvPr/>
          </p:nvCxnSpPr>
          <p:spPr>
            <a:xfrm>
              <a:off x="4419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Raven povezovalnik 93">
              <a:extLst>
                <a:ext uri="{FF2B5EF4-FFF2-40B4-BE49-F238E27FC236}">
                  <a16:creationId xmlns:a16="http://schemas.microsoft.com/office/drawing/2014/main" id="{A44AF71C-2AEF-48FC-AE7A-4E04420C10D0}"/>
                </a:ext>
              </a:extLst>
            </p:cNvPr>
            <p:cNvCxnSpPr/>
            <p:nvPr/>
          </p:nvCxnSpPr>
          <p:spPr>
            <a:xfrm>
              <a:off x="4800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Raven povezovalnik 94">
              <a:extLst>
                <a:ext uri="{FF2B5EF4-FFF2-40B4-BE49-F238E27FC236}">
                  <a16:creationId xmlns:a16="http://schemas.microsoft.com/office/drawing/2014/main" id="{657E18E4-21A4-4BA0-8A56-89F9E768DB2E}"/>
                </a:ext>
              </a:extLst>
            </p:cNvPr>
            <p:cNvCxnSpPr/>
            <p:nvPr/>
          </p:nvCxnSpPr>
          <p:spPr>
            <a:xfrm>
              <a:off x="5181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Raven povezovalnik 95">
              <a:extLst>
                <a:ext uri="{FF2B5EF4-FFF2-40B4-BE49-F238E27FC236}">
                  <a16:creationId xmlns:a16="http://schemas.microsoft.com/office/drawing/2014/main" id="{71B1CA4C-DFF2-4679-B140-C9CC5F527ECC}"/>
                </a:ext>
              </a:extLst>
            </p:cNvPr>
            <p:cNvCxnSpPr/>
            <p:nvPr/>
          </p:nvCxnSpPr>
          <p:spPr>
            <a:xfrm>
              <a:off x="5562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Raven povezovalnik 96">
              <a:extLst>
                <a:ext uri="{FF2B5EF4-FFF2-40B4-BE49-F238E27FC236}">
                  <a16:creationId xmlns:a16="http://schemas.microsoft.com/office/drawing/2014/main" id="{7A03AAD7-6E9C-423B-AD9D-5225648A8D8F}"/>
                </a:ext>
              </a:extLst>
            </p:cNvPr>
            <p:cNvCxnSpPr/>
            <p:nvPr/>
          </p:nvCxnSpPr>
          <p:spPr>
            <a:xfrm>
              <a:off x="5943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Raven povezovalnik 97">
              <a:extLst>
                <a:ext uri="{FF2B5EF4-FFF2-40B4-BE49-F238E27FC236}">
                  <a16:creationId xmlns:a16="http://schemas.microsoft.com/office/drawing/2014/main" id="{2EAFE3DB-13F9-40B6-B1C1-AB299A212232}"/>
                </a:ext>
              </a:extLst>
            </p:cNvPr>
            <p:cNvCxnSpPr/>
            <p:nvPr/>
          </p:nvCxnSpPr>
          <p:spPr>
            <a:xfrm>
              <a:off x="6324600" y="1566862"/>
              <a:ext cx="0" cy="3809998"/>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Raven povezovalnik 98">
              <a:extLst>
                <a:ext uri="{FF2B5EF4-FFF2-40B4-BE49-F238E27FC236}">
                  <a16:creationId xmlns:a16="http://schemas.microsoft.com/office/drawing/2014/main" id="{B1DD5846-BA52-4D9E-AA8C-E712BE8D50C8}"/>
                </a:ext>
              </a:extLst>
            </p:cNvPr>
            <p:cNvCxnSpPr/>
            <p:nvPr/>
          </p:nvCxnSpPr>
          <p:spPr>
            <a:xfrm rot="5400000">
              <a:off x="4419598" y="-338136"/>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Raven povezovalnik 99">
              <a:extLst>
                <a:ext uri="{FF2B5EF4-FFF2-40B4-BE49-F238E27FC236}">
                  <a16:creationId xmlns:a16="http://schemas.microsoft.com/office/drawing/2014/main" id="{126970FC-C34A-48F9-83EA-B82AB3301B9E}"/>
                </a:ext>
              </a:extLst>
            </p:cNvPr>
            <p:cNvCxnSpPr/>
            <p:nvPr/>
          </p:nvCxnSpPr>
          <p:spPr>
            <a:xfrm rot="5400000">
              <a:off x="4419598" y="42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Raven povezovalnik 100">
              <a:extLst>
                <a:ext uri="{FF2B5EF4-FFF2-40B4-BE49-F238E27FC236}">
                  <a16:creationId xmlns:a16="http://schemas.microsoft.com/office/drawing/2014/main" id="{4E11F40C-BF39-48A9-8E70-101DD6329938}"/>
                </a:ext>
              </a:extLst>
            </p:cNvPr>
            <p:cNvCxnSpPr/>
            <p:nvPr/>
          </p:nvCxnSpPr>
          <p:spPr>
            <a:xfrm rot="5400000">
              <a:off x="4419598" y="423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Raven povezovalnik 101">
              <a:extLst>
                <a:ext uri="{FF2B5EF4-FFF2-40B4-BE49-F238E27FC236}">
                  <a16:creationId xmlns:a16="http://schemas.microsoft.com/office/drawing/2014/main" id="{1C56504D-B531-4D70-B7D7-C7421C75ABD8}"/>
                </a:ext>
              </a:extLst>
            </p:cNvPr>
            <p:cNvCxnSpPr/>
            <p:nvPr/>
          </p:nvCxnSpPr>
          <p:spPr>
            <a:xfrm rot="5400000">
              <a:off x="4419598" y="804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Raven povezovalnik 102">
              <a:extLst>
                <a:ext uri="{FF2B5EF4-FFF2-40B4-BE49-F238E27FC236}">
                  <a16:creationId xmlns:a16="http://schemas.microsoft.com/office/drawing/2014/main" id="{2B9812CE-305D-4B1E-9949-6227300ECF0C}"/>
                </a:ext>
              </a:extLst>
            </p:cNvPr>
            <p:cNvCxnSpPr/>
            <p:nvPr/>
          </p:nvCxnSpPr>
          <p:spPr>
            <a:xfrm rot="5400000">
              <a:off x="4419598" y="1185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Raven povezovalnik 103">
              <a:extLst>
                <a:ext uri="{FF2B5EF4-FFF2-40B4-BE49-F238E27FC236}">
                  <a16:creationId xmlns:a16="http://schemas.microsoft.com/office/drawing/2014/main" id="{885C97CA-C940-4A78-B7D0-B818C5F001B8}"/>
                </a:ext>
              </a:extLst>
            </p:cNvPr>
            <p:cNvCxnSpPr/>
            <p:nvPr/>
          </p:nvCxnSpPr>
          <p:spPr>
            <a:xfrm rot="5400000">
              <a:off x="4419598" y="1566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Raven povezovalnik 104">
              <a:extLst>
                <a:ext uri="{FF2B5EF4-FFF2-40B4-BE49-F238E27FC236}">
                  <a16:creationId xmlns:a16="http://schemas.microsoft.com/office/drawing/2014/main" id="{ADCA6B46-0180-42D4-83FC-91D23A4BDC90}"/>
                </a:ext>
              </a:extLst>
            </p:cNvPr>
            <p:cNvCxnSpPr/>
            <p:nvPr/>
          </p:nvCxnSpPr>
          <p:spPr>
            <a:xfrm rot="5400000">
              <a:off x="4419598" y="1947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Raven povezovalnik 105">
              <a:extLst>
                <a:ext uri="{FF2B5EF4-FFF2-40B4-BE49-F238E27FC236}">
                  <a16:creationId xmlns:a16="http://schemas.microsoft.com/office/drawing/2014/main" id="{33D60C92-0CDD-4013-AD1F-B86A31EC6D97}"/>
                </a:ext>
              </a:extLst>
            </p:cNvPr>
            <p:cNvCxnSpPr/>
            <p:nvPr/>
          </p:nvCxnSpPr>
          <p:spPr>
            <a:xfrm rot="5400000">
              <a:off x="4419598" y="2328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Raven povezovalnik 106">
              <a:extLst>
                <a:ext uri="{FF2B5EF4-FFF2-40B4-BE49-F238E27FC236}">
                  <a16:creationId xmlns:a16="http://schemas.microsoft.com/office/drawing/2014/main" id="{135FEE4F-EAAB-4D51-A1C5-5817482F60B2}"/>
                </a:ext>
              </a:extLst>
            </p:cNvPr>
            <p:cNvCxnSpPr/>
            <p:nvPr/>
          </p:nvCxnSpPr>
          <p:spPr>
            <a:xfrm rot="5400000">
              <a:off x="4419598" y="2709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Raven povezovalnik 107">
              <a:extLst>
                <a:ext uri="{FF2B5EF4-FFF2-40B4-BE49-F238E27FC236}">
                  <a16:creationId xmlns:a16="http://schemas.microsoft.com/office/drawing/2014/main" id="{014D892D-5497-40B1-9C03-40900E9AFF6F}"/>
                </a:ext>
              </a:extLst>
            </p:cNvPr>
            <p:cNvCxnSpPr/>
            <p:nvPr/>
          </p:nvCxnSpPr>
          <p:spPr>
            <a:xfrm rot="5400000">
              <a:off x="4419598" y="3090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Raven povezovalnik 108">
              <a:extLst>
                <a:ext uri="{FF2B5EF4-FFF2-40B4-BE49-F238E27FC236}">
                  <a16:creationId xmlns:a16="http://schemas.microsoft.com/office/drawing/2014/main" id="{ACA80F2A-2EA1-48B5-95FE-DDC9E7A9A111}"/>
                </a:ext>
              </a:extLst>
            </p:cNvPr>
            <p:cNvCxnSpPr/>
            <p:nvPr/>
          </p:nvCxnSpPr>
          <p:spPr>
            <a:xfrm rot="5400000">
              <a:off x="4419598" y="3471864"/>
              <a:ext cx="0" cy="380999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Skupina 35">
            <a:extLst>
              <a:ext uri="{FF2B5EF4-FFF2-40B4-BE49-F238E27FC236}">
                <a16:creationId xmlns:a16="http://schemas.microsoft.com/office/drawing/2014/main" id="{6E0FDE0C-41D3-4C98-AD25-4AE80A396C45}"/>
              </a:ext>
            </a:extLst>
          </p:cNvPr>
          <p:cNvGrpSpPr/>
          <p:nvPr userDrawn="1"/>
        </p:nvGrpSpPr>
        <p:grpSpPr>
          <a:xfrm rot="4830719">
            <a:off x="6234150" y="1387380"/>
            <a:ext cx="4776768" cy="4776768"/>
            <a:chOff x="2514599" y="1566862"/>
            <a:chExt cx="3810001" cy="3810001"/>
          </a:xfrm>
          <a:effectLst/>
          <a:scene3d>
            <a:camera prst="perspectiveHeroicExtremeLeftFacing">
              <a:rot lat="3600000" lon="8400000" rev="21425485"/>
            </a:camera>
            <a:lightRig rig="threePt" dir="t"/>
          </a:scene3d>
        </p:grpSpPr>
        <p:cxnSp>
          <p:nvCxnSpPr>
            <p:cNvPr id="37" name="Raven povezovalnik 36">
              <a:extLst>
                <a:ext uri="{FF2B5EF4-FFF2-40B4-BE49-F238E27FC236}">
                  <a16:creationId xmlns:a16="http://schemas.microsoft.com/office/drawing/2014/main" id="{D9CFF04F-0D8B-45D8-9B05-AD26DEC36FCC}"/>
                </a:ext>
              </a:extLst>
            </p:cNvPr>
            <p:cNvCxnSpPr/>
            <p:nvPr/>
          </p:nvCxnSpPr>
          <p:spPr>
            <a:xfrm>
              <a:off x="2514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6315BA41-326B-42D4-A1D8-05F4608975CF}"/>
                </a:ext>
              </a:extLst>
            </p:cNvPr>
            <p:cNvCxnSpPr/>
            <p:nvPr/>
          </p:nvCxnSpPr>
          <p:spPr>
            <a:xfrm>
              <a:off x="2895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11B81AE0-0B3E-4B97-94DD-360E3A6C9CFA}"/>
                </a:ext>
              </a:extLst>
            </p:cNvPr>
            <p:cNvCxnSpPr/>
            <p:nvPr/>
          </p:nvCxnSpPr>
          <p:spPr>
            <a:xfrm>
              <a:off x="3276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04830BA5-AF14-4971-A1B3-D9F9AC506F5C}"/>
                </a:ext>
              </a:extLst>
            </p:cNvPr>
            <p:cNvCxnSpPr/>
            <p:nvPr/>
          </p:nvCxnSpPr>
          <p:spPr>
            <a:xfrm>
              <a:off x="3657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Raven povezovalnik 68">
              <a:extLst>
                <a:ext uri="{FF2B5EF4-FFF2-40B4-BE49-F238E27FC236}">
                  <a16:creationId xmlns:a16="http://schemas.microsoft.com/office/drawing/2014/main" id="{D2D32018-5E3A-423F-965D-5CAC37E87FB8}"/>
                </a:ext>
              </a:extLst>
            </p:cNvPr>
            <p:cNvCxnSpPr/>
            <p:nvPr/>
          </p:nvCxnSpPr>
          <p:spPr>
            <a:xfrm>
              <a:off x="4038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Raven povezovalnik 69">
              <a:extLst>
                <a:ext uri="{FF2B5EF4-FFF2-40B4-BE49-F238E27FC236}">
                  <a16:creationId xmlns:a16="http://schemas.microsoft.com/office/drawing/2014/main" id="{55C2D65A-2276-4A8E-8938-C9902AEBFDF3}"/>
                </a:ext>
              </a:extLst>
            </p:cNvPr>
            <p:cNvCxnSpPr/>
            <p:nvPr/>
          </p:nvCxnSpPr>
          <p:spPr>
            <a:xfrm>
              <a:off x="4419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aven povezovalnik 70">
              <a:extLst>
                <a:ext uri="{FF2B5EF4-FFF2-40B4-BE49-F238E27FC236}">
                  <a16:creationId xmlns:a16="http://schemas.microsoft.com/office/drawing/2014/main" id="{AC5894B0-BA94-472F-9DE6-66719F59E06A}"/>
                </a:ext>
              </a:extLst>
            </p:cNvPr>
            <p:cNvCxnSpPr/>
            <p:nvPr/>
          </p:nvCxnSpPr>
          <p:spPr>
            <a:xfrm>
              <a:off x="4800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aven povezovalnik 71">
              <a:extLst>
                <a:ext uri="{FF2B5EF4-FFF2-40B4-BE49-F238E27FC236}">
                  <a16:creationId xmlns:a16="http://schemas.microsoft.com/office/drawing/2014/main" id="{CD333D5E-763D-41D0-9EB6-04AEB55E5870}"/>
                </a:ext>
              </a:extLst>
            </p:cNvPr>
            <p:cNvCxnSpPr/>
            <p:nvPr/>
          </p:nvCxnSpPr>
          <p:spPr>
            <a:xfrm>
              <a:off x="5181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Raven povezovalnik 72">
              <a:extLst>
                <a:ext uri="{FF2B5EF4-FFF2-40B4-BE49-F238E27FC236}">
                  <a16:creationId xmlns:a16="http://schemas.microsoft.com/office/drawing/2014/main" id="{058C2B7D-73D8-4AE7-92FE-56BD7B989078}"/>
                </a:ext>
              </a:extLst>
            </p:cNvPr>
            <p:cNvCxnSpPr/>
            <p:nvPr/>
          </p:nvCxnSpPr>
          <p:spPr>
            <a:xfrm>
              <a:off x="5562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Raven povezovalnik 73">
              <a:extLst>
                <a:ext uri="{FF2B5EF4-FFF2-40B4-BE49-F238E27FC236}">
                  <a16:creationId xmlns:a16="http://schemas.microsoft.com/office/drawing/2014/main" id="{E2CB4F42-BF09-4A04-9B2C-4C0D7C397A49}"/>
                </a:ext>
              </a:extLst>
            </p:cNvPr>
            <p:cNvCxnSpPr/>
            <p:nvPr/>
          </p:nvCxnSpPr>
          <p:spPr>
            <a:xfrm>
              <a:off x="5943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Raven povezovalnik 74">
              <a:extLst>
                <a:ext uri="{FF2B5EF4-FFF2-40B4-BE49-F238E27FC236}">
                  <a16:creationId xmlns:a16="http://schemas.microsoft.com/office/drawing/2014/main" id="{6A738B72-F45F-45E1-8786-3677E5DE0E13}"/>
                </a:ext>
              </a:extLst>
            </p:cNvPr>
            <p:cNvCxnSpPr/>
            <p:nvPr/>
          </p:nvCxnSpPr>
          <p:spPr>
            <a:xfrm>
              <a:off x="6324600" y="1566862"/>
              <a:ext cx="0" cy="3809998"/>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Raven povezovalnik 75">
              <a:extLst>
                <a:ext uri="{FF2B5EF4-FFF2-40B4-BE49-F238E27FC236}">
                  <a16:creationId xmlns:a16="http://schemas.microsoft.com/office/drawing/2014/main" id="{ACC49675-3B9B-43DA-BC6D-31D6DDC252FA}"/>
                </a:ext>
              </a:extLst>
            </p:cNvPr>
            <p:cNvCxnSpPr/>
            <p:nvPr/>
          </p:nvCxnSpPr>
          <p:spPr>
            <a:xfrm rot="5400000">
              <a:off x="4419598" y="-338136"/>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Raven povezovalnik 76">
              <a:extLst>
                <a:ext uri="{FF2B5EF4-FFF2-40B4-BE49-F238E27FC236}">
                  <a16:creationId xmlns:a16="http://schemas.microsoft.com/office/drawing/2014/main" id="{918218CA-9F67-4796-829A-CA3F8B182298}"/>
                </a:ext>
              </a:extLst>
            </p:cNvPr>
            <p:cNvCxnSpPr/>
            <p:nvPr/>
          </p:nvCxnSpPr>
          <p:spPr>
            <a:xfrm rot="5400000">
              <a:off x="4419598" y="42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Raven povezovalnik 77">
              <a:extLst>
                <a:ext uri="{FF2B5EF4-FFF2-40B4-BE49-F238E27FC236}">
                  <a16:creationId xmlns:a16="http://schemas.microsoft.com/office/drawing/2014/main" id="{123386D0-309D-4E98-A831-2F6662E2D93B}"/>
                </a:ext>
              </a:extLst>
            </p:cNvPr>
            <p:cNvCxnSpPr/>
            <p:nvPr/>
          </p:nvCxnSpPr>
          <p:spPr>
            <a:xfrm rot="5400000">
              <a:off x="4419598" y="423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Raven povezovalnik 78">
              <a:extLst>
                <a:ext uri="{FF2B5EF4-FFF2-40B4-BE49-F238E27FC236}">
                  <a16:creationId xmlns:a16="http://schemas.microsoft.com/office/drawing/2014/main" id="{C93684FC-99F2-49BD-9E9E-D05016FC2F27}"/>
                </a:ext>
              </a:extLst>
            </p:cNvPr>
            <p:cNvCxnSpPr/>
            <p:nvPr/>
          </p:nvCxnSpPr>
          <p:spPr>
            <a:xfrm rot="5400000">
              <a:off x="4419598" y="804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Raven povezovalnik 79">
              <a:extLst>
                <a:ext uri="{FF2B5EF4-FFF2-40B4-BE49-F238E27FC236}">
                  <a16:creationId xmlns:a16="http://schemas.microsoft.com/office/drawing/2014/main" id="{C4A0A0CC-9933-4960-8F04-F325B76CEA59}"/>
                </a:ext>
              </a:extLst>
            </p:cNvPr>
            <p:cNvCxnSpPr/>
            <p:nvPr/>
          </p:nvCxnSpPr>
          <p:spPr>
            <a:xfrm rot="5400000">
              <a:off x="4419598" y="1185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Raven povezovalnik 80">
              <a:extLst>
                <a:ext uri="{FF2B5EF4-FFF2-40B4-BE49-F238E27FC236}">
                  <a16:creationId xmlns:a16="http://schemas.microsoft.com/office/drawing/2014/main" id="{DBEEC793-4555-4EAC-B53D-FD4916374A99}"/>
                </a:ext>
              </a:extLst>
            </p:cNvPr>
            <p:cNvCxnSpPr/>
            <p:nvPr/>
          </p:nvCxnSpPr>
          <p:spPr>
            <a:xfrm rot="5400000">
              <a:off x="4419598" y="1566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Raven povezovalnik 81">
              <a:extLst>
                <a:ext uri="{FF2B5EF4-FFF2-40B4-BE49-F238E27FC236}">
                  <a16:creationId xmlns:a16="http://schemas.microsoft.com/office/drawing/2014/main" id="{C5D6FE50-17F4-4669-BF3C-D1919C73813F}"/>
                </a:ext>
              </a:extLst>
            </p:cNvPr>
            <p:cNvCxnSpPr/>
            <p:nvPr/>
          </p:nvCxnSpPr>
          <p:spPr>
            <a:xfrm rot="5400000">
              <a:off x="4419598" y="1947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Raven povezovalnik 82">
              <a:extLst>
                <a:ext uri="{FF2B5EF4-FFF2-40B4-BE49-F238E27FC236}">
                  <a16:creationId xmlns:a16="http://schemas.microsoft.com/office/drawing/2014/main" id="{C5EFC99B-1126-48DC-AF65-1EE6748D497C}"/>
                </a:ext>
              </a:extLst>
            </p:cNvPr>
            <p:cNvCxnSpPr/>
            <p:nvPr/>
          </p:nvCxnSpPr>
          <p:spPr>
            <a:xfrm rot="5400000">
              <a:off x="4419598" y="2328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Raven povezovalnik 83">
              <a:extLst>
                <a:ext uri="{FF2B5EF4-FFF2-40B4-BE49-F238E27FC236}">
                  <a16:creationId xmlns:a16="http://schemas.microsoft.com/office/drawing/2014/main" id="{8024C302-8061-4BCA-9674-3806C60BA83D}"/>
                </a:ext>
              </a:extLst>
            </p:cNvPr>
            <p:cNvCxnSpPr/>
            <p:nvPr/>
          </p:nvCxnSpPr>
          <p:spPr>
            <a:xfrm rot="5400000">
              <a:off x="4419598" y="2709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Raven povezovalnik 84">
              <a:extLst>
                <a:ext uri="{FF2B5EF4-FFF2-40B4-BE49-F238E27FC236}">
                  <a16:creationId xmlns:a16="http://schemas.microsoft.com/office/drawing/2014/main" id="{72162FDB-F5E2-4368-884C-26EB84F6C014}"/>
                </a:ext>
              </a:extLst>
            </p:cNvPr>
            <p:cNvCxnSpPr/>
            <p:nvPr/>
          </p:nvCxnSpPr>
          <p:spPr>
            <a:xfrm rot="5400000">
              <a:off x="4419598" y="3090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Raven povezovalnik 85">
              <a:extLst>
                <a:ext uri="{FF2B5EF4-FFF2-40B4-BE49-F238E27FC236}">
                  <a16:creationId xmlns:a16="http://schemas.microsoft.com/office/drawing/2014/main" id="{EFC0AE33-1FED-49D7-A92C-F53F0BBCAEAA}"/>
                </a:ext>
              </a:extLst>
            </p:cNvPr>
            <p:cNvCxnSpPr/>
            <p:nvPr/>
          </p:nvCxnSpPr>
          <p:spPr>
            <a:xfrm rot="5400000">
              <a:off x="4419598" y="3471864"/>
              <a:ext cx="0" cy="3809997"/>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Prostoročno: Oblika 67">
            <a:extLst>
              <a:ext uri="{FF2B5EF4-FFF2-40B4-BE49-F238E27FC236}">
                <a16:creationId xmlns:a16="http://schemas.microsoft.com/office/drawing/2014/main"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744211"/>
            <a:ext cx="4680000" cy="3369577"/>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rtl="0">
              <a:lnSpc>
                <a:spcPts val="9000"/>
              </a:lnSpc>
            </a:pPr>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sl-SI" noProof="0" smtClean="0"/>
              <a:t>Kliknite, da uredite slog podnaslova matrice</a:t>
            </a:r>
            <a:endParaRPr lang="sl-SI" noProof="0" dirty="0"/>
          </a:p>
        </p:txBody>
      </p:sp>
      <p:sp>
        <p:nvSpPr>
          <p:cNvPr id="43" name="Enakokraki trikotnik 42">
            <a:extLst>
              <a:ext uri="{FF2B5EF4-FFF2-40B4-BE49-F238E27FC236}">
                <a16:creationId xmlns:a16="http://schemas.microsoft.com/office/drawing/2014/main" id="{A3FE7ACA-32BB-4E3D-B271-8F185C3CD0EE}"/>
              </a:ext>
            </a:extLst>
          </p:cNvPr>
          <p:cNvSpPr/>
          <p:nvPr userDrawn="1"/>
        </p:nvSpPr>
        <p:spPr>
          <a:xfrm rot="17100000">
            <a:off x="8226706" y="708102"/>
            <a:ext cx="1689239" cy="1147676"/>
          </a:xfrm>
          <a:prstGeom prst="triangle">
            <a:avLst/>
          </a:prstGeom>
          <a:gradFill>
            <a:gsLst>
              <a:gs pos="0">
                <a:schemeClr val="accent2"/>
              </a:gs>
              <a:gs pos="100000">
                <a:schemeClr val="accent4"/>
              </a:gs>
            </a:gsLst>
            <a:lin ang="5400000" scaled="1"/>
          </a:gra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44" name="Enakokraki trikotnik 43">
            <a:extLst>
              <a:ext uri="{FF2B5EF4-FFF2-40B4-BE49-F238E27FC236}">
                <a16:creationId xmlns:a16="http://schemas.microsoft.com/office/drawing/2014/main" id="{22823DFC-317B-4932-ABC6-21D5B262D756}"/>
              </a:ext>
            </a:extLst>
          </p:cNvPr>
          <p:cNvSpPr/>
          <p:nvPr userDrawn="1"/>
        </p:nvSpPr>
        <p:spPr>
          <a:xfrm>
            <a:off x="8492289" y="1144167"/>
            <a:ext cx="545742" cy="370779"/>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33" name="Označba mesta za besedilo 7">
            <a:extLst>
              <a:ext uri="{FF2B5EF4-FFF2-40B4-BE49-F238E27FC236}">
                <a16:creationId xmlns:a16="http://schemas.microsoft.com/office/drawing/2014/main" id="{EE282D98-25F1-41A2-8741-5498A0B37E58}"/>
              </a:ext>
            </a:extLst>
          </p:cNvPr>
          <p:cNvSpPr>
            <a:spLocks noGrp="1"/>
          </p:cNvSpPr>
          <p:nvPr>
            <p:ph type="body" sz="quarter" idx="12"/>
          </p:nvPr>
        </p:nvSpPr>
        <p:spPr>
          <a:xfrm>
            <a:off x="673100" y="677863"/>
            <a:ext cx="5027613" cy="5027612"/>
          </a:xfrm>
        </p:spPr>
        <p:txBody>
          <a:bodyPr rtlCol="0" anchor="b"/>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2" name="Enakokraki trikotnik 4">
            <a:extLst>
              <a:ext uri="{FF2B5EF4-FFF2-40B4-BE49-F238E27FC236}">
                <a16:creationId xmlns:a16="http://schemas.microsoft.com/office/drawing/2014/main" id="{F4E64290-5ADA-4894-8496-DE46331C2910}"/>
              </a:ext>
            </a:extLst>
          </p:cNvPr>
          <p:cNvSpPr/>
          <p:nvPr userDrawn="1"/>
        </p:nvSpPr>
        <p:spPr>
          <a:xfrm rot="10800000">
            <a:off x="9083730" y="1158583"/>
            <a:ext cx="740512" cy="503107"/>
          </a:xfrm>
          <a:prstGeom prst="triangle">
            <a:avLst/>
          </a:prstGeom>
          <a:gradFill>
            <a:gsLst>
              <a:gs pos="0">
                <a:schemeClr val="accent2"/>
              </a:gs>
              <a:gs pos="100000">
                <a:schemeClr val="accent3"/>
              </a:gs>
            </a:gsLst>
            <a:lin ang="5400000" scaled="1"/>
          </a:gra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56" name="Petkotnik 55" descr="Okrasni petkotnik">
            <a:extLst>
              <a:ext uri="{FF2B5EF4-FFF2-40B4-BE49-F238E27FC236}">
                <a16:creationId xmlns:a16="http://schemas.microsoft.com/office/drawing/2014/main" id="{D15BB2C0-BD5B-4059-B6DD-D4F308F67614}"/>
              </a:ext>
            </a:extLst>
          </p:cNvPr>
          <p:cNvSpPr/>
          <p:nvPr userDrawn="1"/>
        </p:nvSpPr>
        <p:spPr>
          <a:xfrm rot="9580640">
            <a:off x="6481222" y="2964189"/>
            <a:ext cx="757111" cy="721058"/>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57" name="Petkotnik 56" descr="Okrasni petkotnik">
            <a:extLst>
              <a:ext uri="{FF2B5EF4-FFF2-40B4-BE49-F238E27FC236}">
                <a16:creationId xmlns:a16="http://schemas.microsoft.com/office/drawing/2014/main" id="{5952E374-4F31-499D-AE65-70BE93A687B1}"/>
              </a:ext>
            </a:extLst>
          </p:cNvPr>
          <p:cNvSpPr/>
          <p:nvPr userDrawn="1"/>
        </p:nvSpPr>
        <p:spPr>
          <a:xfrm rot="2023435">
            <a:off x="6293127" y="2835173"/>
            <a:ext cx="406272" cy="386926"/>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58" name="Petkotnik 57" descr="Okrasni petkotnik">
            <a:extLst>
              <a:ext uri="{FF2B5EF4-FFF2-40B4-BE49-F238E27FC236}">
                <a16:creationId xmlns:a16="http://schemas.microsoft.com/office/drawing/2014/main" id="{0AD25D5C-1169-4033-9219-1AF667F17F0B}"/>
              </a:ext>
            </a:extLst>
          </p:cNvPr>
          <p:cNvSpPr/>
          <p:nvPr userDrawn="1"/>
        </p:nvSpPr>
        <p:spPr>
          <a:xfrm rot="5080640">
            <a:off x="4738201" y="1787439"/>
            <a:ext cx="688283" cy="655507"/>
          </a:xfrm>
          <a:prstGeom prst="pentagon">
            <a:avLst/>
          </a:prstGeom>
          <a:solidFill>
            <a:srgbClr val="FF928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Tree>
    <p:extLst>
      <p:ext uri="{BB962C8B-B14F-4D97-AF65-F5344CB8AC3E}">
        <p14:creationId xmlns:p14="http://schemas.microsoft.com/office/powerpoint/2010/main" val="343781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lik naslov in vsebina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A945F115-22EA-452C-BEFF-B86EC6B0D0B2}"/>
              </a:ext>
            </a:extLst>
          </p:cNvPr>
          <p:cNvSpPr/>
          <p:nvPr userDrawn="1"/>
        </p:nvSpPr>
        <p:spPr>
          <a:xfrm>
            <a:off x="6677617" y="107999"/>
            <a:ext cx="5400000" cy="6084000"/>
          </a:xfrm>
          <a:prstGeom prst="rect">
            <a:avLst/>
          </a:prstGeom>
          <a:gradFill>
            <a:gsLst>
              <a:gs pos="0">
                <a:schemeClr val="accent2"/>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6" name="Skupina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Raven povezovalnik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aven povezovalnik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aven povezovalnik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aven povezovalnik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aven povezovalnik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aven povezovalnik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Raven povezovalnik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aven povezovalnik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933206"/>
            <a:ext cx="4680000" cy="2991588"/>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l">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rtl="0"/>
            <a:r>
              <a:rPr lang="sl-SI" noProof="0" smtClean="0"/>
              <a:t>Kliknite, da uredite slog podnaslova matrice</a:t>
            </a:r>
            <a:endParaRPr lang="sl-SI" noProof="0" dirty="0"/>
          </a:p>
        </p:txBody>
      </p:sp>
      <p:sp>
        <p:nvSpPr>
          <p:cNvPr id="4" name="Označba mesta za nogo 3">
            <a:extLst>
              <a:ext uri="{FF2B5EF4-FFF2-40B4-BE49-F238E27FC236}">
                <a16:creationId xmlns:a16="http://schemas.microsoft.com/office/drawing/2014/main" id="{5491172A-F087-4B05-BBF5-B59D05196C5E}"/>
              </a:ext>
            </a:extLst>
          </p:cNvPr>
          <p:cNvSpPr>
            <a:spLocks noGrp="1"/>
          </p:cNvSpPr>
          <p:nvPr>
            <p:ph type="ftr" sz="quarter" idx="10"/>
          </p:nvPr>
        </p:nvSpPr>
        <p:spPr/>
        <p:txBody>
          <a:bodyPr rtlCol="0"/>
          <a:lstStyle/>
          <a:p>
            <a:pPr rtl="0"/>
            <a:endParaRPr lang="sl-SI" noProof="0" dirty="0"/>
          </a:p>
        </p:txBody>
      </p:sp>
      <p:sp>
        <p:nvSpPr>
          <p:cNvPr id="6" name="Označba mesta za številko diapozitiva 5">
            <a:extLst>
              <a:ext uri="{FF2B5EF4-FFF2-40B4-BE49-F238E27FC236}">
                <a16:creationId xmlns:a16="http://schemas.microsoft.com/office/drawing/2014/main" id="{921849D9-E4F1-44D4-A304-70B21F3B3296}"/>
              </a:ext>
            </a:extLst>
          </p:cNvPr>
          <p:cNvSpPr>
            <a:spLocks noGrp="1"/>
          </p:cNvSpPr>
          <p:nvPr>
            <p:ph type="sldNum" sz="quarter" idx="11"/>
          </p:nvPr>
        </p:nvSpPr>
        <p:spPr/>
        <p:txBody>
          <a:bodyPr rtlCol="0"/>
          <a:lstStyle/>
          <a:p>
            <a:pPr rtl="0"/>
            <a:fld id="{19B51A1E-902D-48AF-9020-955120F399B6}" type="slidenum">
              <a:rPr lang="sl-SI" noProof="0" smtClean="0"/>
              <a:pPr/>
              <a:t>‹#›</a:t>
            </a:fld>
            <a:endParaRPr lang="sl-SI" noProof="0" dirty="0"/>
          </a:p>
        </p:txBody>
      </p:sp>
      <p:sp>
        <p:nvSpPr>
          <p:cNvPr id="8" name="Označba mesta za besedilo 7">
            <a:extLst>
              <a:ext uri="{FF2B5EF4-FFF2-40B4-BE49-F238E27FC236}">
                <a16:creationId xmlns:a16="http://schemas.microsoft.com/office/drawing/2014/main" id="{FF1B57FF-E36C-4DEA-BDDC-99E2F2562FFF}"/>
              </a:ext>
            </a:extLst>
          </p:cNvPr>
          <p:cNvSpPr>
            <a:spLocks noGrp="1"/>
          </p:cNvSpPr>
          <p:nvPr>
            <p:ph type="body" sz="quarter" idx="12"/>
          </p:nvPr>
        </p:nvSpPr>
        <p:spPr>
          <a:xfrm>
            <a:off x="673100" y="677863"/>
            <a:ext cx="5027613" cy="5027612"/>
          </a:xfrm>
        </p:spPr>
        <p:txBody>
          <a:bodyPr rtlCol="0" anchor="b"/>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292672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 vsebino">
    <p:spTree>
      <p:nvGrpSpPr>
        <p:cNvPr id="1" name=""/>
        <p:cNvGrpSpPr/>
        <p:nvPr/>
      </p:nvGrpSpPr>
      <p:grpSpPr>
        <a:xfrm>
          <a:off x="0" y="0"/>
          <a:ext cx="0" cy="0"/>
          <a:chOff x="0" y="0"/>
          <a:chExt cx="0" cy="0"/>
        </a:xfrm>
      </p:grpSpPr>
      <p:sp>
        <p:nvSpPr>
          <p:cNvPr id="6" name="Označba mesta za sliko 4">
            <a:extLst>
              <a:ext uri="{FF2B5EF4-FFF2-40B4-BE49-F238E27FC236}">
                <a16:creationId xmlns:a16="http://schemas.microsoft.com/office/drawing/2014/main" id="{F8F88439-2E2F-420C-B2D5-AC87C621BD26}"/>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p:nvPr>
        </p:nvSpPr>
        <p:spPr>
          <a:xfrm>
            <a:off x="6470374" y="1152000"/>
            <a:ext cx="5301626" cy="4751250"/>
          </a:xfrm>
        </p:spPr>
        <p:txBody>
          <a:bodyPr wrap="square" numCol="1" spcCol="0" rtlCol="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5" name="Naslov 4">
            <a:extLst>
              <a:ext uri="{FF2B5EF4-FFF2-40B4-BE49-F238E27FC236}">
                <a16:creationId xmlns:a16="http://schemas.microsoft.com/office/drawing/2014/main" id="{A29B30B9-EFA7-4032-827D-3AB4E7F2F943}"/>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rtl="0"/>
            <a:r>
              <a:rPr lang="sl-SI" noProof="0" smtClean="0"/>
              <a:t>Uredite slog naslova matrice</a:t>
            </a:r>
            <a:endParaRPr lang="sl-SI"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rstične oznake slik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15BEFB43-ACFA-458E-95C9-894ED14FB0B8}"/>
              </a:ext>
            </a:extLst>
          </p:cNvPr>
          <p:cNvSpPr/>
          <p:nvPr userDrawn="1"/>
        </p:nvSpPr>
        <p:spPr>
          <a:xfrm>
            <a:off x="108000" y="108001"/>
            <a:ext cx="11976000" cy="38036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9" name="Pravokotnik 8">
            <a:extLst>
              <a:ext uri="{FF2B5EF4-FFF2-40B4-BE49-F238E27FC236}">
                <a16:creationId xmlns:a16="http://schemas.microsoft.com/office/drawing/2014/main" id="{C150FBDB-A24F-4F9F-A64F-74B00594AFC2}"/>
              </a:ext>
            </a:extLst>
          </p:cNvPr>
          <p:cNvSpPr/>
          <p:nvPr userDrawn="1"/>
        </p:nvSpPr>
        <p:spPr>
          <a:xfrm>
            <a:off x="108000" y="3911600"/>
            <a:ext cx="11979225" cy="2279650"/>
          </a:xfrm>
          <a:prstGeom prst="rect">
            <a:avLst/>
          </a:prstGeom>
          <a:gradFill>
            <a:gsLst>
              <a:gs pos="0">
                <a:schemeClr val="accent1"/>
              </a:gs>
              <a:gs pos="100000">
                <a:schemeClr val="accent3"/>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bg1">
                    <a:lumMod val="95000"/>
                  </a:schemeClr>
                </a:solidFill>
              </a:defRPr>
            </a:lvl1pPr>
          </a:lstStyle>
          <a:p>
            <a:pPr rtl="0"/>
            <a:r>
              <a:rPr lang="sl-SI" noProof="0" smtClean="0"/>
              <a:t>Uredite slog naslova matrice</a:t>
            </a:r>
            <a:endParaRPr lang="sl-SI" noProof="0" dirty="0"/>
          </a:p>
        </p:txBody>
      </p:sp>
      <p:sp>
        <p:nvSpPr>
          <p:cNvPr id="3" name="Označba mesta za vsebino 2">
            <a:extLst>
              <a:ext uri="{FF2B5EF4-FFF2-40B4-BE49-F238E27FC236}">
                <a16:creationId xmlns:a16="http://schemas.microsoft.com/office/drawing/2014/main" id="{B1948E38-8FB0-4E51-A01C-C88794372E50}"/>
              </a:ext>
            </a:extLst>
          </p:cNvPr>
          <p:cNvSpPr>
            <a:spLocks noGrp="1"/>
          </p:cNvSpPr>
          <p:nvPr>
            <p:ph idx="1" hasCustomPrompt="1"/>
          </p:nvPr>
        </p:nvSpPr>
        <p:spPr>
          <a:xfrm>
            <a:off x="619438" y="4699407"/>
            <a:ext cx="1785124" cy="1307693"/>
          </a:xfrm>
        </p:spPr>
        <p:txBody>
          <a:bodyPr rtlCol="0"/>
          <a:lstStyle>
            <a:lvl1pPr marL="0" indent="0">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sl-SI" noProof="0" dirty="0"/>
              <a:t>Opis vrstične oznake</a:t>
            </a:r>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6" name="Označba mesta za sliko 5">
            <a:extLst>
              <a:ext uri="{FF2B5EF4-FFF2-40B4-BE49-F238E27FC236}">
                <a16:creationId xmlns:a16="http://schemas.microsoft.com/office/drawing/2014/main" id="{38143612-6715-4267-8D14-657C6B2F922C}"/>
              </a:ext>
            </a:extLst>
          </p:cNvPr>
          <p:cNvSpPr>
            <a:spLocks noGrp="1"/>
          </p:cNvSpPr>
          <p:nvPr>
            <p:ph type="pic" sz="quarter" idx="12" hasCustomPrompt="1"/>
          </p:nvPr>
        </p:nvSpPr>
        <p:spPr>
          <a:xfrm>
            <a:off x="1199510" y="2502002"/>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sl-SI" noProof="0" dirty="0"/>
              <a:t>Ikona »Vstavi«</a:t>
            </a:r>
          </a:p>
        </p:txBody>
      </p:sp>
      <p:sp>
        <p:nvSpPr>
          <p:cNvPr id="12" name="Označba mesta za besedilo 11">
            <a:extLst>
              <a:ext uri="{FF2B5EF4-FFF2-40B4-BE49-F238E27FC236}">
                <a16:creationId xmlns:a16="http://schemas.microsoft.com/office/drawing/2014/main" id="{6561AA4B-694F-4E39-B6A3-1A4343C3F6B4}"/>
              </a:ext>
            </a:extLst>
          </p:cNvPr>
          <p:cNvSpPr>
            <a:spLocks noGrp="1"/>
          </p:cNvSpPr>
          <p:nvPr>
            <p:ph type="body" sz="quarter" idx="13" hasCustomPrompt="1"/>
          </p:nvPr>
        </p:nvSpPr>
        <p:spPr>
          <a:xfrm>
            <a:off x="619238" y="4222328"/>
            <a:ext cx="1785124" cy="288000"/>
          </a:xfrm>
        </p:spPr>
        <p:txBody>
          <a:bodyPr rtlCol="0"/>
          <a:lstStyle>
            <a:lvl1pPr marL="0" indent="0">
              <a:buNone/>
              <a:defRPr sz="2300">
                <a:solidFill>
                  <a:schemeClr val="tx1"/>
                </a:solidFill>
                <a:latin typeface="+mj-lt"/>
              </a:defRPr>
            </a:lvl1pPr>
          </a:lstStyle>
          <a:p>
            <a:pPr lvl="0" rtl="0"/>
            <a:r>
              <a:rPr lang="sl-SI" noProof="0" dirty="0"/>
              <a:t>Naslov vrstične oznake</a:t>
            </a:r>
          </a:p>
        </p:txBody>
      </p:sp>
      <p:sp>
        <p:nvSpPr>
          <p:cNvPr id="14" name="Označba mesta za besedilo 13">
            <a:extLst>
              <a:ext uri="{FF2B5EF4-FFF2-40B4-BE49-F238E27FC236}">
                <a16:creationId xmlns:a16="http://schemas.microsoft.com/office/drawing/2014/main" id="{082027BF-A05E-4BBB-AC62-E4F52D63AFD6}"/>
              </a:ext>
            </a:extLst>
          </p:cNvPr>
          <p:cNvSpPr>
            <a:spLocks noGrp="1"/>
          </p:cNvSpPr>
          <p:nvPr>
            <p:ph type="body" sz="quarter" idx="14" hasCustomPrompt="1"/>
          </p:nvPr>
        </p:nvSpPr>
        <p:spPr>
          <a:xfrm>
            <a:off x="2914288" y="4222328"/>
            <a:ext cx="1785124" cy="288000"/>
          </a:xfrm>
        </p:spPr>
        <p:txBody>
          <a:bodyPr rtlCol="0"/>
          <a:lstStyle>
            <a:lvl1pPr marL="0" indent="0">
              <a:buNone/>
              <a:defRPr sz="2300">
                <a:solidFill>
                  <a:schemeClr val="tx1"/>
                </a:solidFill>
                <a:latin typeface="+mj-lt"/>
              </a:defRPr>
            </a:lvl1pPr>
          </a:lstStyle>
          <a:p>
            <a:pPr lvl="0" rtl="0"/>
            <a:r>
              <a:rPr lang="sl-SI" noProof="0" dirty="0"/>
              <a:t>Naslov vrstične oznake</a:t>
            </a:r>
          </a:p>
        </p:txBody>
      </p:sp>
      <p:sp>
        <p:nvSpPr>
          <p:cNvPr id="16" name="Označba mesta za besedilo 15">
            <a:extLst>
              <a:ext uri="{FF2B5EF4-FFF2-40B4-BE49-F238E27FC236}">
                <a16:creationId xmlns:a16="http://schemas.microsoft.com/office/drawing/2014/main" id="{60850ADC-5F1A-46E8-9FF1-20984BF32670}"/>
              </a:ext>
            </a:extLst>
          </p:cNvPr>
          <p:cNvSpPr>
            <a:spLocks noGrp="1"/>
          </p:cNvSpPr>
          <p:nvPr>
            <p:ph type="body" sz="quarter" idx="15" hasCustomPrompt="1"/>
          </p:nvPr>
        </p:nvSpPr>
        <p:spPr>
          <a:xfrm>
            <a:off x="2914438" y="4699407"/>
            <a:ext cx="1785124" cy="1307693"/>
          </a:xfrm>
        </p:spPr>
        <p:txBody>
          <a:bodyPr rtlCol="0"/>
          <a:lstStyle>
            <a:lvl1pPr marL="0" indent="0">
              <a:buNone/>
              <a:defRPr sz="1400">
                <a:solidFill>
                  <a:schemeClr val="tx1"/>
                </a:solidFill>
              </a:defRPr>
            </a:lvl1pPr>
          </a:lstStyle>
          <a:p>
            <a:pPr lvl="0" rtl="0"/>
            <a:r>
              <a:rPr lang="sl-SI" noProof="0" dirty="0"/>
              <a:t>Opis vrstične oznake</a:t>
            </a:r>
          </a:p>
        </p:txBody>
      </p:sp>
      <p:sp>
        <p:nvSpPr>
          <p:cNvPr id="18" name="Označba mesta za besedilo 17">
            <a:extLst>
              <a:ext uri="{FF2B5EF4-FFF2-40B4-BE49-F238E27FC236}">
                <a16:creationId xmlns:a16="http://schemas.microsoft.com/office/drawing/2014/main" id="{A36EC0DD-DF7C-4528-B4E0-956CC4C45AFA}"/>
              </a:ext>
            </a:extLst>
          </p:cNvPr>
          <p:cNvSpPr>
            <a:spLocks noGrp="1"/>
          </p:cNvSpPr>
          <p:nvPr>
            <p:ph type="body" sz="quarter" idx="16" hasCustomPrompt="1"/>
          </p:nvPr>
        </p:nvSpPr>
        <p:spPr>
          <a:xfrm>
            <a:off x="5209338" y="4222328"/>
            <a:ext cx="1785124" cy="288000"/>
          </a:xfrm>
        </p:spPr>
        <p:txBody>
          <a:bodyPr rtlCol="0"/>
          <a:lstStyle>
            <a:lvl1pPr marL="0" indent="0">
              <a:buNone/>
              <a:defRPr sz="2300">
                <a:solidFill>
                  <a:schemeClr val="tx1"/>
                </a:solidFill>
                <a:latin typeface="+mj-lt"/>
              </a:defRPr>
            </a:lvl1pPr>
          </a:lstStyle>
          <a:p>
            <a:pPr lvl="0" rtl="0"/>
            <a:r>
              <a:rPr lang="sl-SI" noProof="0" dirty="0"/>
              <a:t>Naslov vrstične oznake</a:t>
            </a:r>
          </a:p>
        </p:txBody>
      </p:sp>
      <p:sp>
        <p:nvSpPr>
          <p:cNvPr id="20" name="Označba mesta za besedilo 19">
            <a:extLst>
              <a:ext uri="{FF2B5EF4-FFF2-40B4-BE49-F238E27FC236}">
                <a16:creationId xmlns:a16="http://schemas.microsoft.com/office/drawing/2014/main" id="{B31E5A1A-85AF-4BC4-9723-254BB59B5A31}"/>
              </a:ext>
            </a:extLst>
          </p:cNvPr>
          <p:cNvSpPr>
            <a:spLocks noGrp="1"/>
          </p:cNvSpPr>
          <p:nvPr>
            <p:ph type="body" sz="quarter" idx="17" hasCustomPrompt="1"/>
          </p:nvPr>
        </p:nvSpPr>
        <p:spPr>
          <a:xfrm>
            <a:off x="5209438" y="4699407"/>
            <a:ext cx="1785124" cy="1307693"/>
          </a:xfrm>
        </p:spPr>
        <p:txBody>
          <a:bodyPr rtlCol="0"/>
          <a:lstStyle>
            <a:lvl1pPr marL="0" indent="0">
              <a:buNone/>
              <a:defRPr sz="1400">
                <a:solidFill>
                  <a:schemeClr val="tx1"/>
                </a:solidFill>
              </a:defRPr>
            </a:lvl1pPr>
          </a:lstStyle>
          <a:p>
            <a:pPr lvl="0" rtl="0"/>
            <a:r>
              <a:rPr lang="sl-SI" noProof="0" dirty="0"/>
              <a:t>Opis vrstične oznake</a:t>
            </a:r>
          </a:p>
        </p:txBody>
      </p:sp>
      <p:sp>
        <p:nvSpPr>
          <p:cNvPr id="22" name="Označba mesta za besedilo 21">
            <a:extLst>
              <a:ext uri="{FF2B5EF4-FFF2-40B4-BE49-F238E27FC236}">
                <a16:creationId xmlns:a16="http://schemas.microsoft.com/office/drawing/2014/main" id="{7876265F-E461-4542-AAD2-D879C7BE11DE}"/>
              </a:ext>
            </a:extLst>
          </p:cNvPr>
          <p:cNvSpPr>
            <a:spLocks noGrp="1"/>
          </p:cNvSpPr>
          <p:nvPr>
            <p:ph type="body" sz="quarter" idx="18" hasCustomPrompt="1"/>
          </p:nvPr>
        </p:nvSpPr>
        <p:spPr>
          <a:xfrm>
            <a:off x="7504388" y="4222328"/>
            <a:ext cx="1785124" cy="288000"/>
          </a:xfrm>
        </p:spPr>
        <p:txBody>
          <a:bodyPr rtlCol="0"/>
          <a:lstStyle>
            <a:lvl1pPr marL="0" indent="0">
              <a:buNone/>
              <a:defRPr sz="2300">
                <a:solidFill>
                  <a:schemeClr val="tx1"/>
                </a:solidFill>
                <a:latin typeface="+mj-lt"/>
              </a:defRPr>
            </a:lvl1pPr>
          </a:lstStyle>
          <a:p>
            <a:pPr lvl="0" rtl="0"/>
            <a:r>
              <a:rPr lang="sl-SI" noProof="0" dirty="0"/>
              <a:t>Naslov vrstične oznake</a:t>
            </a:r>
          </a:p>
        </p:txBody>
      </p:sp>
      <p:sp>
        <p:nvSpPr>
          <p:cNvPr id="24" name="Označba mesta za besedilo 23">
            <a:extLst>
              <a:ext uri="{FF2B5EF4-FFF2-40B4-BE49-F238E27FC236}">
                <a16:creationId xmlns:a16="http://schemas.microsoft.com/office/drawing/2014/main" id="{47126C52-CB79-436E-B0D2-FF44B1C13CE2}"/>
              </a:ext>
            </a:extLst>
          </p:cNvPr>
          <p:cNvSpPr>
            <a:spLocks noGrp="1"/>
          </p:cNvSpPr>
          <p:nvPr>
            <p:ph type="body" sz="quarter" idx="19" hasCustomPrompt="1"/>
          </p:nvPr>
        </p:nvSpPr>
        <p:spPr>
          <a:xfrm>
            <a:off x="7504438" y="4699407"/>
            <a:ext cx="1785124" cy="1307693"/>
          </a:xfrm>
        </p:spPr>
        <p:txBody>
          <a:bodyPr rtlCol="0"/>
          <a:lstStyle>
            <a:lvl1pPr marL="0" indent="0">
              <a:buNone/>
              <a:defRPr sz="1400">
                <a:solidFill>
                  <a:schemeClr val="tx1"/>
                </a:solidFill>
              </a:defRPr>
            </a:lvl1pPr>
          </a:lstStyle>
          <a:p>
            <a:pPr lvl="0" rtl="0"/>
            <a:r>
              <a:rPr lang="sl-SI" noProof="0" dirty="0"/>
              <a:t>Opis vrstične oznake</a:t>
            </a:r>
          </a:p>
        </p:txBody>
      </p:sp>
      <p:sp>
        <p:nvSpPr>
          <p:cNvPr id="26" name="Označba mesta za besedilo 25">
            <a:extLst>
              <a:ext uri="{FF2B5EF4-FFF2-40B4-BE49-F238E27FC236}">
                <a16:creationId xmlns:a16="http://schemas.microsoft.com/office/drawing/2014/main" id="{A59B622B-6848-462F-BD9E-B77197AE3C65}"/>
              </a:ext>
            </a:extLst>
          </p:cNvPr>
          <p:cNvSpPr>
            <a:spLocks noGrp="1"/>
          </p:cNvSpPr>
          <p:nvPr>
            <p:ph type="body" sz="quarter" idx="20" hasCustomPrompt="1"/>
          </p:nvPr>
        </p:nvSpPr>
        <p:spPr>
          <a:xfrm>
            <a:off x="9799438" y="4222328"/>
            <a:ext cx="1785124" cy="288000"/>
          </a:xfrm>
        </p:spPr>
        <p:txBody>
          <a:bodyPr rtlCol="0"/>
          <a:lstStyle>
            <a:lvl1pPr marL="0" indent="0">
              <a:buNone/>
              <a:defRPr sz="2300">
                <a:solidFill>
                  <a:schemeClr val="tx1"/>
                </a:solidFill>
                <a:latin typeface="+mj-lt"/>
              </a:defRPr>
            </a:lvl1pPr>
          </a:lstStyle>
          <a:p>
            <a:pPr lvl="0" rtl="0"/>
            <a:r>
              <a:rPr lang="sl-SI" noProof="0" dirty="0"/>
              <a:t>Naslov vrstične oznake</a:t>
            </a:r>
          </a:p>
        </p:txBody>
      </p:sp>
      <p:sp>
        <p:nvSpPr>
          <p:cNvPr id="28" name="Označba mesta za besedilo 27">
            <a:extLst>
              <a:ext uri="{FF2B5EF4-FFF2-40B4-BE49-F238E27FC236}">
                <a16:creationId xmlns:a16="http://schemas.microsoft.com/office/drawing/2014/main" id="{A72188F1-FB33-4B07-A4D2-8766FEB2693D}"/>
              </a:ext>
            </a:extLst>
          </p:cNvPr>
          <p:cNvSpPr>
            <a:spLocks noGrp="1"/>
          </p:cNvSpPr>
          <p:nvPr>
            <p:ph type="body" sz="quarter" idx="21" hasCustomPrompt="1"/>
          </p:nvPr>
        </p:nvSpPr>
        <p:spPr>
          <a:xfrm>
            <a:off x="9799438" y="4699407"/>
            <a:ext cx="1785124" cy="1307693"/>
          </a:xfrm>
        </p:spPr>
        <p:txBody>
          <a:bodyPr rtlCol="0"/>
          <a:lstStyle>
            <a:lvl1pPr marL="0" indent="0">
              <a:buNone/>
              <a:defRPr sz="1400">
                <a:solidFill>
                  <a:schemeClr val="tx1"/>
                </a:solidFill>
              </a:defRPr>
            </a:lvl1pPr>
          </a:lstStyle>
          <a:p>
            <a:pPr lvl="0" rtl="0"/>
            <a:r>
              <a:rPr lang="sl-SI" noProof="0" dirty="0"/>
              <a:t>Opis vrstične oznake</a:t>
            </a:r>
          </a:p>
        </p:txBody>
      </p:sp>
      <p:sp>
        <p:nvSpPr>
          <p:cNvPr id="30" name="Označba mesta za sliko 29">
            <a:extLst>
              <a:ext uri="{FF2B5EF4-FFF2-40B4-BE49-F238E27FC236}">
                <a16:creationId xmlns:a16="http://schemas.microsoft.com/office/drawing/2014/main" id="{CEE263FB-A4B6-4262-9E28-F5BE04D27624}"/>
              </a:ext>
            </a:extLst>
          </p:cNvPr>
          <p:cNvSpPr>
            <a:spLocks noGrp="1"/>
          </p:cNvSpPr>
          <p:nvPr>
            <p:ph type="pic" sz="quarter" idx="22" hasCustomPrompt="1"/>
          </p:nvPr>
        </p:nvSpPr>
        <p:spPr>
          <a:xfrm>
            <a:off x="349456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32" name="Označba mesta za sliko 31">
            <a:extLst>
              <a:ext uri="{FF2B5EF4-FFF2-40B4-BE49-F238E27FC236}">
                <a16:creationId xmlns:a16="http://schemas.microsoft.com/office/drawing/2014/main" id="{882E5BE9-B6C6-40B9-8C58-232DCF465148}"/>
              </a:ext>
            </a:extLst>
          </p:cNvPr>
          <p:cNvSpPr>
            <a:spLocks noGrp="1"/>
          </p:cNvSpPr>
          <p:nvPr>
            <p:ph type="pic" sz="quarter" idx="23" hasCustomPrompt="1"/>
          </p:nvPr>
        </p:nvSpPr>
        <p:spPr>
          <a:xfrm>
            <a:off x="578961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34" name="Označba mesta za sliko 33">
            <a:extLst>
              <a:ext uri="{FF2B5EF4-FFF2-40B4-BE49-F238E27FC236}">
                <a16:creationId xmlns:a16="http://schemas.microsoft.com/office/drawing/2014/main" id="{04B0B39C-CAA8-403A-9050-85F193E68239}"/>
              </a:ext>
            </a:extLst>
          </p:cNvPr>
          <p:cNvSpPr>
            <a:spLocks noGrp="1"/>
          </p:cNvSpPr>
          <p:nvPr>
            <p:ph type="pic" sz="quarter" idx="24" hasCustomPrompt="1"/>
          </p:nvPr>
        </p:nvSpPr>
        <p:spPr>
          <a:xfrm>
            <a:off x="808466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36" name="Označba mesta za sliko 35">
            <a:extLst>
              <a:ext uri="{FF2B5EF4-FFF2-40B4-BE49-F238E27FC236}">
                <a16:creationId xmlns:a16="http://schemas.microsoft.com/office/drawing/2014/main" id="{0B046FAC-30FD-4FF9-99EF-8D0429015DDA}"/>
              </a:ext>
            </a:extLst>
          </p:cNvPr>
          <p:cNvSpPr>
            <a:spLocks noGrp="1"/>
          </p:cNvSpPr>
          <p:nvPr>
            <p:ph type="pic" sz="quarter" idx="25" hasCustomPrompt="1"/>
          </p:nvPr>
        </p:nvSpPr>
        <p:spPr>
          <a:xfrm>
            <a:off x="10379710" y="2502002"/>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cxnSp>
        <p:nvCxnSpPr>
          <p:cNvPr id="23" name="Raven povezovalnik 22">
            <a:extLst>
              <a:ext uri="{FF2B5EF4-FFF2-40B4-BE49-F238E27FC236}">
                <a16:creationId xmlns:a16="http://schemas.microsoft.com/office/drawing/2014/main" id="{8DD25A4B-413E-4F3B-A6B1-FB87ABA3992E}"/>
              </a:ext>
              <a:ext uri="{C183D7F6-B498-43B3-948B-1728B52AA6E4}">
                <adec:decorative xmlns:adec="http://schemas.microsoft.com/office/drawing/2017/decorative" xmlns="" val="1"/>
              </a:ext>
            </a:extLst>
          </p:cNvPr>
          <p:cNvCxnSpPr/>
          <p:nvPr userDrawn="1"/>
        </p:nvCxnSpPr>
        <p:spPr>
          <a:xfrm flipV="1">
            <a:off x="26162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297EC0C2-B526-47F7-B368-62FAF6AC5640}"/>
              </a:ext>
              <a:ext uri="{C183D7F6-B498-43B3-948B-1728B52AA6E4}">
                <adec:decorative xmlns:adec="http://schemas.microsoft.com/office/drawing/2017/decorative" xmlns="" val="1"/>
              </a:ext>
            </a:extLst>
          </p:cNvPr>
          <p:cNvCxnSpPr/>
          <p:nvPr userDrawn="1"/>
        </p:nvCxnSpPr>
        <p:spPr>
          <a:xfrm flipV="1">
            <a:off x="49403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348E637F-ACCC-4022-8AE0-75FA2B0A9C98}"/>
              </a:ext>
              <a:ext uri="{C183D7F6-B498-43B3-948B-1728B52AA6E4}">
                <adec:decorative xmlns:adec="http://schemas.microsoft.com/office/drawing/2017/decorative" xmlns="" val="1"/>
              </a:ext>
            </a:extLst>
          </p:cNvPr>
          <p:cNvCxnSpPr/>
          <p:nvPr userDrawn="1"/>
        </p:nvCxnSpPr>
        <p:spPr>
          <a:xfrm flipV="1">
            <a:off x="72517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27372FDE-7F88-43EF-B037-C5C6B320CE2F}"/>
              </a:ext>
              <a:ext uri="{C183D7F6-B498-43B3-948B-1728B52AA6E4}">
                <adec:decorative xmlns:adec="http://schemas.microsoft.com/office/drawing/2017/decorative" xmlns="" val="1"/>
              </a:ext>
            </a:extLst>
          </p:cNvPr>
          <p:cNvCxnSpPr/>
          <p:nvPr userDrawn="1"/>
        </p:nvCxnSpPr>
        <p:spPr>
          <a:xfrm flipV="1">
            <a:off x="95758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vrstične oznake">
    <p:spTree>
      <p:nvGrpSpPr>
        <p:cNvPr id="1" name=""/>
        <p:cNvGrpSpPr/>
        <p:nvPr/>
      </p:nvGrpSpPr>
      <p:grpSpPr>
        <a:xfrm>
          <a:off x="0" y="0"/>
          <a:ext cx="0" cy="0"/>
          <a:chOff x="0" y="0"/>
          <a:chExt cx="0" cy="0"/>
        </a:xfrm>
      </p:grpSpPr>
      <p:sp>
        <p:nvSpPr>
          <p:cNvPr id="6" name="Označba mesta za sliko 4">
            <a:extLst>
              <a:ext uri="{FF2B5EF4-FFF2-40B4-BE49-F238E27FC236}">
                <a16:creationId xmlns:a16="http://schemas.microsoft.com/office/drawing/2014/main" id="{F8F88439-2E2F-420C-B2D5-AC87C621BD26}"/>
              </a:ext>
            </a:extLst>
          </p:cNvPr>
          <p:cNvSpPr>
            <a:spLocks noGrp="1"/>
          </p:cNvSpPr>
          <p:nvPr>
            <p:ph type="pic" sz="quarter" idx="12" hasCustomPrompt="1"/>
          </p:nvPr>
        </p:nvSpPr>
        <p:spPr>
          <a:xfrm>
            <a:off x="108000" y="108000"/>
            <a:ext cx="4348305" cy="6083250"/>
          </a:xfrm>
          <a:solidFill>
            <a:schemeClr val="tx1">
              <a:lumMod val="75000"/>
              <a:lumOff val="25000"/>
            </a:schemeClr>
          </a:solidFill>
        </p:spPr>
        <p:txBody>
          <a:bodyPr rtlCol="0"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19" name="Naslov 4">
            <a:extLst>
              <a:ext uri="{FF2B5EF4-FFF2-40B4-BE49-F238E27FC236}">
                <a16:creationId xmlns:a16="http://schemas.microsoft.com/office/drawing/2014/main" id="{4BF8DEF3-C707-4695-8289-A7711DFC9E44}"/>
              </a:ext>
            </a:extLst>
          </p:cNvPr>
          <p:cNvSpPr>
            <a:spLocks noGrp="1"/>
          </p:cNvSpPr>
          <p:nvPr>
            <p:ph type="title"/>
          </p:nvPr>
        </p:nvSpPr>
        <p:spPr>
          <a:xfrm rot="5400000">
            <a:off x="8219329" y="2326579"/>
            <a:ext cx="6083250" cy="1646095"/>
          </a:xfrm>
          <a:gradFill>
            <a:gsLst>
              <a:gs pos="0">
                <a:schemeClr val="accent1"/>
              </a:gs>
              <a:gs pos="100000">
                <a:schemeClr val="accent3">
                  <a:lumMod val="60000"/>
                  <a:lumOff val="40000"/>
                </a:schemeClr>
              </a:gs>
            </a:gsLst>
            <a:lin ang="7800000" scaled="0"/>
          </a:gradFill>
        </p:spPr>
        <p:txBody>
          <a:bodyPr vert="horz" lIns="0" tIns="0" rIns="0" bIns="0" rtlCol="0" anchor="ctr">
            <a:noAutofit/>
          </a:bodyPr>
          <a:lstStyle>
            <a:lvl1pPr algn="ctr">
              <a:defRPr lang="en-ZA" cap="all" baseline="0" dirty="0">
                <a:solidFill>
                  <a:schemeClr val="tx1"/>
                </a:solidFill>
              </a:defRPr>
            </a:lvl1pPr>
          </a:lstStyle>
          <a:p>
            <a:pPr marL="0" lvl="0" algn="ctr" rtl="0"/>
            <a:r>
              <a:rPr lang="sl-SI" noProof="0" smtClean="0"/>
              <a:t>Uredite slog naslova matrice</a:t>
            </a:r>
            <a:endParaRPr lang="sl-SI" noProof="0" dirty="0"/>
          </a:p>
        </p:txBody>
      </p:sp>
      <p:sp>
        <p:nvSpPr>
          <p:cNvPr id="7" name="Označba mesta za nogo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endParaRPr lang="sl-SI" noProof="0" dirty="0"/>
          </a:p>
        </p:txBody>
      </p:sp>
      <p:sp>
        <p:nvSpPr>
          <p:cNvPr id="8" name="Označba mesta za številko diapoz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sl-SI" noProof="0" smtClean="0"/>
              <a:pPr/>
              <a:t>‹#›</a:t>
            </a:fld>
            <a:endParaRPr lang="sl-SI" noProof="0" dirty="0"/>
          </a:p>
        </p:txBody>
      </p:sp>
      <p:sp>
        <p:nvSpPr>
          <p:cNvPr id="10" name="Označba mesta za vsebino 2">
            <a:extLst>
              <a:ext uri="{FF2B5EF4-FFF2-40B4-BE49-F238E27FC236}">
                <a16:creationId xmlns:a16="http://schemas.microsoft.com/office/drawing/2014/main" id="{48E3EAD4-15D7-432A-8B0A-DC2D111A2E56}"/>
              </a:ext>
            </a:extLst>
          </p:cNvPr>
          <p:cNvSpPr>
            <a:spLocks noGrp="1"/>
          </p:cNvSpPr>
          <p:nvPr>
            <p:ph idx="1" hasCustomPrompt="1"/>
          </p:nvPr>
        </p:nvSpPr>
        <p:spPr>
          <a:xfrm>
            <a:off x="4727401" y="4432795"/>
            <a:ext cx="1620000" cy="1019255"/>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sl-SI" noProof="0" dirty="0"/>
              <a:t>Opis vrstične oznake</a:t>
            </a:r>
          </a:p>
        </p:txBody>
      </p:sp>
      <p:sp>
        <p:nvSpPr>
          <p:cNvPr id="12" name="Označba mesta za besedilo 11">
            <a:extLst>
              <a:ext uri="{FF2B5EF4-FFF2-40B4-BE49-F238E27FC236}">
                <a16:creationId xmlns:a16="http://schemas.microsoft.com/office/drawing/2014/main" id="{61C6E612-85D9-4ADF-89D8-C2A8144E16AA}"/>
              </a:ext>
            </a:extLst>
          </p:cNvPr>
          <p:cNvSpPr>
            <a:spLocks noGrp="1"/>
          </p:cNvSpPr>
          <p:nvPr>
            <p:ph type="body" sz="quarter" idx="14" hasCustomPrompt="1"/>
          </p:nvPr>
        </p:nvSpPr>
        <p:spPr>
          <a:xfrm>
            <a:off x="4727201" y="3955716"/>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3" name="Označba mesta za besedilo 13">
            <a:extLst>
              <a:ext uri="{FF2B5EF4-FFF2-40B4-BE49-F238E27FC236}">
                <a16:creationId xmlns:a16="http://schemas.microsoft.com/office/drawing/2014/main" id="{85BE1C74-5612-4143-A6A0-9ABB2C58E988}"/>
              </a:ext>
            </a:extLst>
          </p:cNvPr>
          <p:cNvSpPr>
            <a:spLocks noGrp="1"/>
          </p:cNvSpPr>
          <p:nvPr>
            <p:ph type="body" sz="quarter" idx="15" hasCustomPrompt="1"/>
          </p:nvPr>
        </p:nvSpPr>
        <p:spPr>
          <a:xfrm>
            <a:off x="6613023" y="3955716"/>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4" name="Označba mesta za besedilo 15">
            <a:extLst>
              <a:ext uri="{FF2B5EF4-FFF2-40B4-BE49-F238E27FC236}">
                <a16:creationId xmlns:a16="http://schemas.microsoft.com/office/drawing/2014/main" id="{80C5C49B-CF68-4827-B4F9-A6DC6C558148}"/>
              </a:ext>
            </a:extLst>
          </p:cNvPr>
          <p:cNvSpPr>
            <a:spLocks noGrp="1"/>
          </p:cNvSpPr>
          <p:nvPr>
            <p:ph type="body" sz="quarter" idx="16" hasCustomPrompt="1"/>
          </p:nvPr>
        </p:nvSpPr>
        <p:spPr>
          <a:xfrm>
            <a:off x="6613173" y="4432795"/>
            <a:ext cx="1620000" cy="1019255"/>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15" name="Označba mesta za besedilo 17">
            <a:extLst>
              <a:ext uri="{FF2B5EF4-FFF2-40B4-BE49-F238E27FC236}">
                <a16:creationId xmlns:a16="http://schemas.microsoft.com/office/drawing/2014/main" id="{905B2A5F-2BE7-4B00-9E44-0DF572969F24}"/>
              </a:ext>
            </a:extLst>
          </p:cNvPr>
          <p:cNvSpPr>
            <a:spLocks noGrp="1"/>
          </p:cNvSpPr>
          <p:nvPr>
            <p:ph type="body" sz="quarter" idx="17" hasCustomPrompt="1"/>
          </p:nvPr>
        </p:nvSpPr>
        <p:spPr>
          <a:xfrm>
            <a:off x="8498844" y="3955716"/>
            <a:ext cx="162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16" name="Označba mesta za besedilo 19">
            <a:extLst>
              <a:ext uri="{FF2B5EF4-FFF2-40B4-BE49-F238E27FC236}">
                <a16:creationId xmlns:a16="http://schemas.microsoft.com/office/drawing/2014/main" id="{4F40F98E-725D-4417-9E38-1835C92B8242}"/>
              </a:ext>
            </a:extLst>
          </p:cNvPr>
          <p:cNvSpPr>
            <a:spLocks noGrp="1"/>
          </p:cNvSpPr>
          <p:nvPr>
            <p:ph type="body" sz="quarter" idx="18" hasCustomPrompt="1"/>
          </p:nvPr>
        </p:nvSpPr>
        <p:spPr>
          <a:xfrm>
            <a:off x="8498944" y="4432795"/>
            <a:ext cx="1620000" cy="1019255"/>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20" name="Označba mesta za sliko 5">
            <a:extLst>
              <a:ext uri="{FF2B5EF4-FFF2-40B4-BE49-F238E27FC236}">
                <a16:creationId xmlns:a16="http://schemas.microsoft.com/office/drawing/2014/main" id="{7B357BCD-40B4-1345-BF04-D10DBCF97A80}"/>
              </a:ext>
            </a:extLst>
          </p:cNvPr>
          <p:cNvSpPr>
            <a:spLocks noGrp="1"/>
          </p:cNvSpPr>
          <p:nvPr>
            <p:ph type="pic" sz="quarter" idx="24" hasCustomPrompt="1"/>
          </p:nvPr>
        </p:nvSpPr>
        <p:spPr>
          <a:xfrm>
            <a:off x="5226305" y="3069267"/>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sl-SI" noProof="0" dirty="0"/>
              <a:t>Ikona »Vstavi«</a:t>
            </a:r>
          </a:p>
        </p:txBody>
      </p:sp>
      <p:sp>
        <p:nvSpPr>
          <p:cNvPr id="21" name="Označba mesta za sliko 29">
            <a:extLst>
              <a:ext uri="{FF2B5EF4-FFF2-40B4-BE49-F238E27FC236}">
                <a16:creationId xmlns:a16="http://schemas.microsoft.com/office/drawing/2014/main" id="{32327030-7B91-D540-BB8B-4FA022B2EB6D}"/>
              </a:ext>
            </a:extLst>
          </p:cNvPr>
          <p:cNvSpPr>
            <a:spLocks noGrp="1"/>
          </p:cNvSpPr>
          <p:nvPr>
            <p:ph type="pic" sz="quarter" idx="25" hasCustomPrompt="1"/>
          </p:nvPr>
        </p:nvSpPr>
        <p:spPr>
          <a:xfrm>
            <a:off x="7112127" y="3069267"/>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22" name="Označba mesta za sliko 31">
            <a:extLst>
              <a:ext uri="{FF2B5EF4-FFF2-40B4-BE49-F238E27FC236}">
                <a16:creationId xmlns:a16="http://schemas.microsoft.com/office/drawing/2014/main" id="{5013D7C3-E45B-144D-8A30-4272D8040D93}"/>
              </a:ext>
            </a:extLst>
          </p:cNvPr>
          <p:cNvSpPr>
            <a:spLocks noGrp="1"/>
          </p:cNvSpPr>
          <p:nvPr>
            <p:ph type="pic" sz="quarter" idx="26" hasCustomPrompt="1"/>
          </p:nvPr>
        </p:nvSpPr>
        <p:spPr>
          <a:xfrm>
            <a:off x="8997948" y="3069267"/>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cxnSp>
        <p:nvCxnSpPr>
          <p:cNvPr id="17" name="Raven povezovalnik 16">
            <a:extLst>
              <a:ext uri="{FF2B5EF4-FFF2-40B4-BE49-F238E27FC236}">
                <a16:creationId xmlns:a16="http://schemas.microsoft.com/office/drawing/2014/main" id="{DCB492DF-015F-4763-8E2B-9FCAC5137A07}"/>
              </a:ext>
              <a:ext uri="{C183D7F6-B498-43B3-948B-1728B52AA6E4}">
                <adec:decorative xmlns:adec="http://schemas.microsoft.com/office/drawing/2017/decorative" xmlns="" val="1"/>
              </a:ext>
            </a:extLst>
          </p:cNvPr>
          <p:cNvCxnSpPr>
            <a:cxnSpLocks/>
          </p:cNvCxnSpPr>
          <p:nvPr userDrawn="1"/>
        </p:nvCxnSpPr>
        <p:spPr>
          <a:xfrm flipV="1">
            <a:off x="6454775"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Raven povezovalnik 17">
            <a:extLst>
              <a:ext uri="{FF2B5EF4-FFF2-40B4-BE49-F238E27FC236}">
                <a16:creationId xmlns:a16="http://schemas.microsoft.com/office/drawing/2014/main" id="{E4C92078-CAC9-4E77-A670-543037FD1ABC}"/>
              </a:ext>
              <a:ext uri="{C183D7F6-B498-43B3-948B-1728B52AA6E4}">
                <adec:decorative xmlns:adec="http://schemas.microsoft.com/office/drawing/2017/decorative" xmlns="" val="1"/>
              </a:ext>
            </a:extLst>
          </p:cNvPr>
          <p:cNvCxnSpPr>
            <a:cxnSpLocks/>
          </p:cNvCxnSpPr>
          <p:nvPr userDrawn="1"/>
        </p:nvCxnSpPr>
        <p:spPr>
          <a:xfrm flipV="1">
            <a:off x="8350250"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8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rstične oznak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A945F115-22EA-452C-BEFF-B86EC6B0D0B2}"/>
              </a:ext>
            </a:extLst>
          </p:cNvPr>
          <p:cNvSpPr/>
          <p:nvPr userDrawn="1"/>
        </p:nvSpPr>
        <p:spPr>
          <a:xfrm>
            <a:off x="6677617" y="107999"/>
            <a:ext cx="5400000" cy="6084000"/>
          </a:xfrm>
          <a:prstGeom prst="rect">
            <a:avLst/>
          </a:prstGeom>
          <a:gradFill>
            <a:gsLst>
              <a:gs pos="3000">
                <a:schemeClr val="accent2">
                  <a:lumMod val="75000"/>
                </a:schemeClr>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6" name="Skupina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Raven povezovalnik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aven povezovalnik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Raven povezovalnik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Raven povezovalnik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Raven povezovalnik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aven povezovalnik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Raven povezovalnik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aven povezovalnik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Raven povezovalnik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Raven povezovalnik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Raven povezovalnik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Raven povezovalnik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Raven povezovalnik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Raven povezovalnik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Raven povezovalnik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Raven povezovalnik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Raven povezovalnik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1933206"/>
            <a:ext cx="4680000" cy="2991588"/>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rtl="0"/>
            <a:r>
              <a:rPr lang="sl-SI" noProof="0" dirty="0"/>
              <a:t>UREJANJE RETRO NASLOVA</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algn="ctr">
              <a:defRPr lang="en-ZA" sz="1600" dirty="0">
                <a:solidFill>
                  <a:schemeClr val="bg1"/>
                </a:solidFill>
                <a:latin typeface="Courier New" panose="02070309020205020404" pitchFamily="49" charset="0"/>
                <a:cs typeface="Courier New" panose="02070309020205020404" pitchFamily="49" charset="0"/>
              </a:defRPr>
            </a:lvl1pPr>
          </a:lstStyle>
          <a:p>
            <a:pPr lvl="0" algn="ctr" rtl="0">
              <a:buNone/>
            </a:pPr>
            <a:r>
              <a:rPr lang="sl-SI" noProof="0" smtClean="0"/>
              <a:t>Kliknite, da uredite slog podnaslova matrice</a:t>
            </a:r>
            <a:endParaRPr lang="sl-SI" noProof="0" dirty="0"/>
          </a:p>
        </p:txBody>
      </p:sp>
      <p:sp>
        <p:nvSpPr>
          <p:cNvPr id="4" name="Označba mesta za nogo 3">
            <a:extLst>
              <a:ext uri="{FF2B5EF4-FFF2-40B4-BE49-F238E27FC236}">
                <a16:creationId xmlns:a16="http://schemas.microsoft.com/office/drawing/2014/main" id="{5491172A-F087-4B05-BBF5-B59D05196C5E}"/>
              </a:ext>
            </a:extLst>
          </p:cNvPr>
          <p:cNvSpPr>
            <a:spLocks noGrp="1"/>
          </p:cNvSpPr>
          <p:nvPr>
            <p:ph type="ftr" sz="quarter" idx="10"/>
          </p:nvPr>
        </p:nvSpPr>
        <p:spPr/>
        <p:txBody>
          <a:bodyPr rtlCol="0"/>
          <a:lstStyle/>
          <a:p>
            <a:pPr rtl="0"/>
            <a:endParaRPr lang="sl-SI" noProof="0" dirty="0"/>
          </a:p>
        </p:txBody>
      </p:sp>
      <p:sp>
        <p:nvSpPr>
          <p:cNvPr id="6" name="Označba mesta za številko diapozitiva 5">
            <a:extLst>
              <a:ext uri="{FF2B5EF4-FFF2-40B4-BE49-F238E27FC236}">
                <a16:creationId xmlns:a16="http://schemas.microsoft.com/office/drawing/2014/main" id="{921849D9-E4F1-44D4-A304-70B21F3B3296}"/>
              </a:ext>
            </a:extLst>
          </p:cNvPr>
          <p:cNvSpPr>
            <a:spLocks noGrp="1"/>
          </p:cNvSpPr>
          <p:nvPr>
            <p:ph type="sldNum" sz="quarter" idx="11"/>
          </p:nvPr>
        </p:nvSpPr>
        <p:spPr/>
        <p:txBody>
          <a:bodyPr rtlCol="0"/>
          <a:lstStyle/>
          <a:p>
            <a:pPr rtl="0"/>
            <a:fld id="{19B51A1E-902D-48AF-9020-955120F399B6}" type="slidenum">
              <a:rPr lang="sl-SI" noProof="0" smtClean="0"/>
              <a:pPr/>
              <a:t>‹#›</a:t>
            </a:fld>
            <a:endParaRPr lang="sl-SI" noProof="0" dirty="0"/>
          </a:p>
        </p:txBody>
      </p:sp>
      <p:sp>
        <p:nvSpPr>
          <p:cNvPr id="45" name="Označba mesta za vsebino 2">
            <a:extLst>
              <a:ext uri="{FF2B5EF4-FFF2-40B4-BE49-F238E27FC236}">
                <a16:creationId xmlns:a16="http://schemas.microsoft.com/office/drawing/2014/main" id="{AA06333A-C124-4995-B25B-1D276C2235C2}"/>
              </a:ext>
            </a:extLst>
          </p:cNvPr>
          <p:cNvSpPr>
            <a:spLocks noGrp="1"/>
          </p:cNvSpPr>
          <p:nvPr>
            <p:ph idx="12" hasCustomPrompt="1"/>
          </p:nvPr>
        </p:nvSpPr>
        <p:spPr>
          <a:xfrm>
            <a:off x="929447" y="1994192"/>
            <a:ext cx="2160000" cy="720000"/>
          </a:xfrm>
        </p:spPr>
        <p:txBody>
          <a:bodyPr rtlCol="0"/>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rtl="0"/>
            <a:r>
              <a:rPr lang="sl-SI" noProof="0" dirty="0"/>
              <a:t>Opis vrstične oznake</a:t>
            </a:r>
          </a:p>
        </p:txBody>
      </p:sp>
      <p:sp>
        <p:nvSpPr>
          <p:cNvPr id="47" name="Označba mesta za besedilo 11">
            <a:extLst>
              <a:ext uri="{FF2B5EF4-FFF2-40B4-BE49-F238E27FC236}">
                <a16:creationId xmlns:a16="http://schemas.microsoft.com/office/drawing/2014/main" id="{D0AC3B9F-C3EB-4D0D-BE66-20D7DD20EAAB}"/>
              </a:ext>
            </a:extLst>
          </p:cNvPr>
          <p:cNvSpPr>
            <a:spLocks noGrp="1"/>
          </p:cNvSpPr>
          <p:nvPr>
            <p:ph type="body" sz="quarter" idx="14" hasCustomPrompt="1"/>
          </p:nvPr>
        </p:nvSpPr>
        <p:spPr>
          <a:xfrm>
            <a:off x="929447" y="1517113"/>
            <a:ext cx="216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48" name="Označba mesta za besedilo 13">
            <a:extLst>
              <a:ext uri="{FF2B5EF4-FFF2-40B4-BE49-F238E27FC236}">
                <a16:creationId xmlns:a16="http://schemas.microsoft.com/office/drawing/2014/main" id="{E298DC35-E99A-4B45-94FA-51633D4707F4}"/>
              </a:ext>
            </a:extLst>
          </p:cNvPr>
          <p:cNvSpPr>
            <a:spLocks noGrp="1"/>
          </p:cNvSpPr>
          <p:nvPr>
            <p:ph type="body" sz="quarter" idx="15" hasCustomPrompt="1"/>
          </p:nvPr>
        </p:nvSpPr>
        <p:spPr>
          <a:xfrm>
            <a:off x="3224472" y="1517113"/>
            <a:ext cx="216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49" name="Označba mesta za besedilo 15">
            <a:extLst>
              <a:ext uri="{FF2B5EF4-FFF2-40B4-BE49-F238E27FC236}">
                <a16:creationId xmlns:a16="http://schemas.microsoft.com/office/drawing/2014/main" id="{CB1F74CA-7077-4738-BFE9-E05E1690BF93}"/>
              </a:ext>
            </a:extLst>
          </p:cNvPr>
          <p:cNvSpPr>
            <a:spLocks noGrp="1"/>
          </p:cNvSpPr>
          <p:nvPr>
            <p:ph type="body" sz="quarter" idx="16" hasCustomPrompt="1"/>
          </p:nvPr>
        </p:nvSpPr>
        <p:spPr>
          <a:xfrm>
            <a:off x="3224472" y="1994192"/>
            <a:ext cx="2160000" cy="720000"/>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50" name="Označba mesta za besedilo 17">
            <a:extLst>
              <a:ext uri="{FF2B5EF4-FFF2-40B4-BE49-F238E27FC236}">
                <a16:creationId xmlns:a16="http://schemas.microsoft.com/office/drawing/2014/main" id="{FC12520D-8D8F-419B-9EE1-5F67287E5570}"/>
              </a:ext>
            </a:extLst>
          </p:cNvPr>
          <p:cNvSpPr>
            <a:spLocks noGrp="1"/>
          </p:cNvSpPr>
          <p:nvPr>
            <p:ph type="body" sz="quarter" idx="17" hasCustomPrompt="1"/>
          </p:nvPr>
        </p:nvSpPr>
        <p:spPr>
          <a:xfrm>
            <a:off x="929447" y="4446394"/>
            <a:ext cx="216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51" name="Označba mesta za besedilo 19">
            <a:extLst>
              <a:ext uri="{FF2B5EF4-FFF2-40B4-BE49-F238E27FC236}">
                <a16:creationId xmlns:a16="http://schemas.microsoft.com/office/drawing/2014/main" id="{F3980D03-4C43-475B-A285-BA1139706A6D}"/>
              </a:ext>
            </a:extLst>
          </p:cNvPr>
          <p:cNvSpPr>
            <a:spLocks noGrp="1"/>
          </p:cNvSpPr>
          <p:nvPr>
            <p:ph type="body" sz="quarter" idx="18" hasCustomPrompt="1"/>
          </p:nvPr>
        </p:nvSpPr>
        <p:spPr>
          <a:xfrm>
            <a:off x="929447" y="4923473"/>
            <a:ext cx="2160000" cy="720000"/>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52" name="Označba mesta za besedilo 21">
            <a:extLst>
              <a:ext uri="{FF2B5EF4-FFF2-40B4-BE49-F238E27FC236}">
                <a16:creationId xmlns:a16="http://schemas.microsoft.com/office/drawing/2014/main" id="{54794606-10B0-4B0F-B3E1-16C51FA45F47}"/>
              </a:ext>
            </a:extLst>
          </p:cNvPr>
          <p:cNvSpPr>
            <a:spLocks noGrp="1"/>
          </p:cNvSpPr>
          <p:nvPr>
            <p:ph type="body" sz="quarter" idx="19" hasCustomPrompt="1"/>
          </p:nvPr>
        </p:nvSpPr>
        <p:spPr>
          <a:xfrm>
            <a:off x="3224472" y="4446394"/>
            <a:ext cx="2160000" cy="288000"/>
          </a:xfrm>
        </p:spPr>
        <p:txBody>
          <a:bodyPr rtlCol="0"/>
          <a:lstStyle>
            <a:lvl1pPr marL="0" indent="0" algn="ctr">
              <a:buNone/>
              <a:defRPr sz="2300">
                <a:solidFill>
                  <a:schemeClr val="tx1"/>
                </a:solidFill>
                <a:latin typeface="+mj-lt"/>
              </a:defRPr>
            </a:lvl1pPr>
          </a:lstStyle>
          <a:p>
            <a:pPr lvl="0" rtl="0"/>
            <a:r>
              <a:rPr lang="sl-SI" noProof="0" dirty="0"/>
              <a:t>Naslov vrstične oznake</a:t>
            </a:r>
          </a:p>
        </p:txBody>
      </p:sp>
      <p:sp>
        <p:nvSpPr>
          <p:cNvPr id="53" name="Označba mesta za besedilo 23">
            <a:extLst>
              <a:ext uri="{FF2B5EF4-FFF2-40B4-BE49-F238E27FC236}">
                <a16:creationId xmlns:a16="http://schemas.microsoft.com/office/drawing/2014/main" id="{E06D8694-0C24-4632-8BC3-F49FAFA380AC}"/>
              </a:ext>
            </a:extLst>
          </p:cNvPr>
          <p:cNvSpPr>
            <a:spLocks noGrp="1"/>
          </p:cNvSpPr>
          <p:nvPr>
            <p:ph type="body" sz="quarter" idx="20" hasCustomPrompt="1"/>
          </p:nvPr>
        </p:nvSpPr>
        <p:spPr>
          <a:xfrm>
            <a:off x="3224472" y="4923473"/>
            <a:ext cx="2160000" cy="720000"/>
          </a:xfrm>
        </p:spPr>
        <p:txBody>
          <a:bodyPr rtlCol="0"/>
          <a:lstStyle>
            <a:lvl1pPr marL="0" indent="0" algn="ctr">
              <a:buNone/>
              <a:defRPr sz="1400">
                <a:solidFill>
                  <a:schemeClr val="tx1"/>
                </a:solidFill>
              </a:defRPr>
            </a:lvl1pPr>
          </a:lstStyle>
          <a:p>
            <a:pPr lvl="0" rtl="0"/>
            <a:r>
              <a:rPr lang="sl-SI" noProof="0" dirty="0"/>
              <a:t>Opis vrstične oznake</a:t>
            </a:r>
          </a:p>
        </p:txBody>
      </p:sp>
      <p:sp>
        <p:nvSpPr>
          <p:cNvPr id="42" name="Označba mesta za sliko 5">
            <a:extLst>
              <a:ext uri="{FF2B5EF4-FFF2-40B4-BE49-F238E27FC236}">
                <a16:creationId xmlns:a16="http://schemas.microsoft.com/office/drawing/2014/main" id="{641A20CB-0806-4E4D-A26A-E507CCD444D8}"/>
              </a:ext>
            </a:extLst>
          </p:cNvPr>
          <p:cNvSpPr>
            <a:spLocks noGrp="1"/>
          </p:cNvSpPr>
          <p:nvPr>
            <p:ph type="pic" sz="quarter" idx="25" hasCustomPrompt="1"/>
          </p:nvPr>
        </p:nvSpPr>
        <p:spPr>
          <a:xfrm>
            <a:off x="1698551" y="536795"/>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sl-SI" noProof="0" dirty="0"/>
              <a:t>Ikona »Vstavi«</a:t>
            </a:r>
          </a:p>
        </p:txBody>
      </p:sp>
      <p:sp>
        <p:nvSpPr>
          <p:cNvPr id="43" name="Označba mesta za sliko 29">
            <a:extLst>
              <a:ext uri="{FF2B5EF4-FFF2-40B4-BE49-F238E27FC236}">
                <a16:creationId xmlns:a16="http://schemas.microsoft.com/office/drawing/2014/main" id="{E7FE2AA6-DF38-784C-A5E4-CCC29BAC9708}"/>
              </a:ext>
            </a:extLst>
          </p:cNvPr>
          <p:cNvSpPr>
            <a:spLocks noGrp="1"/>
          </p:cNvSpPr>
          <p:nvPr>
            <p:ph type="pic" sz="quarter" idx="26" hasCustomPrompt="1"/>
          </p:nvPr>
        </p:nvSpPr>
        <p:spPr>
          <a:xfrm>
            <a:off x="3993576" y="536795"/>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sp>
        <p:nvSpPr>
          <p:cNvPr id="44" name="Označba mesta za sliko 5">
            <a:extLst>
              <a:ext uri="{FF2B5EF4-FFF2-40B4-BE49-F238E27FC236}">
                <a16:creationId xmlns:a16="http://schemas.microsoft.com/office/drawing/2014/main" id="{CAAAAF54-96C1-7249-9CC9-B114482106BB}"/>
              </a:ext>
            </a:extLst>
          </p:cNvPr>
          <p:cNvSpPr>
            <a:spLocks noGrp="1"/>
          </p:cNvSpPr>
          <p:nvPr>
            <p:ph type="pic" sz="quarter" idx="27" hasCustomPrompt="1"/>
          </p:nvPr>
        </p:nvSpPr>
        <p:spPr>
          <a:xfrm>
            <a:off x="1698551" y="3447303"/>
            <a:ext cx="621792" cy="621792"/>
          </a:xfrm>
        </p:spPr>
        <p:txBody>
          <a:bodyPr rtlCol="0" anchor="ctr"/>
          <a:lstStyle>
            <a:lvl1pPr marL="0" indent="0" algn="ctr">
              <a:buFont typeface="Arial" panose="020B0604020202020204" pitchFamily="34" charset="0"/>
              <a:buNone/>
              <a:defRPr sz="1100">
                <a:solidFill>
                  <a:schemeClr val="bg1">
                    <a:lumMod val="95000"/>
                  </a:schemeClr>
                </a:solidFill>
              </a:defRPr>
            </a:lvl1pPr>
          </a:lstStyle>
          <a:p>
            <a:pPr rtl="0"/>
            <a:r>
              <a:rPr lang="sl-SI" noProof="0" dirty="0"/>
              <a:t>Ikona »Vstavi«</a:t>
            </a:r>
          </a:p>
        </p:txBody>
      </p:sp>
      <p:sp>
        <p:nvSpPr>
          <p:cNvPr id="57" name="Označba mesta za sliko 29">
            <a:extLst>
              <a:ext uri="{FF2B5EF4-FFF2-40B4-BE49-F238E27FC236}">
                <a16:creationId xmlns:a16="http://schemas.microsoft.com/office/drawing/2014/main" id="{96402660-D612-AE40-9894-BDA8C9034BF5}"/>
              </a:ext>
            </a:extLst>
          </p:cNvPr>
          <p:cNvSpPr>
            <a:spLocks noGrp="1"/>
          </p:cNvSpPr>
          <p:nvPr>
            <p:ph type="pic" sz="quarter" idx="28" hasCustomPrompt="1"/>
          </p:nvPr>
        </p:nvSpPr>
        <p:spPr>
          <a:xfrm>
            <a:off x="3993576" y="3447303"/>
            <a:ext cx="621792" cy="621792"/>
          </a:xfrm>
        </p:spPr>
        <p:txBody>
          <a:bodyPr rtlCol="0" anchor="ctr"/>
          <a:lstStyle>
            <a:lvl1pPr marL="0" indent="0" algn="ctr">
              <a:buFont typeface="Arial" panose="020B0604020202020204" pitchFamily="34" charset="0"/>
              <a:buNone/>
              <a:defRPr sz="1100">
                <a:solidFill>
                  <a:schemeClr val="bg1"/>
                </a:solidFill>
              </a:defRPr>
            </a:lvl1pPr>
          </a:lstStyle>
          <a:p>
            <a:pPr rtl="0"/>
            <a:r>
              <a:rPr lang="sl-SI" noProof="0" dirty="0"/>
              <a:t>Ikona »Vstavi«</a:t>
            </a:r>
          </a:p>
        </p:txBody>
      </p:sp>
      <p:cxnSp>
        <p:nvCxnSpPr>
          <p:cNvPr id="46" name="Raven povezovalnik 45">
            <a:extLst>
              <a:ext uri="{FF2B5EF4-FFF2-40B4-BE49-F238E27FC236}">
                <a16:creationId xmlns:a16="http://schemas.microsoft.com/office/drawing/2014/main" id="{CDF7DB65-3C5B-4EDB-A955-ABBDB1E9B9AC}"/>
              </a:ext>
              <a:ext uri="{C183D7F6-B498-43B3-948B-1728B52AA6E4}">
                <adec:decorative xmlns:adec="http://schemas.microsoft.com/office/drawing/2017/decorative" xmlns="" val="1"/>
              </a:ext>
            </a:extLst>
          </p:cNvPr>
          <p:cNvCxnSpPr>
            <a:cxnSpLocks/>
          </p:cNvCxnSpPr>
          <p:nvPr userDrawn="1"/>
        </p:nvCxnSpPr>
        <p:spPr>
          <a:xfrm flipV="1">
            <a:off x="3164147" y="473682"/>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Raven povezovalnik 53">
            <a:extLst>
              <a:ext uri="{FF2B5EF4-FFF2-40B4-BE49-F238E27FC236}">
                <a16:creationId xmlns:a16="http://schemas.microsoft.com/office/drawing/2014/main" id="{B94532BF-8ADC-4104-B50B-62223D310A12}"/>
              </a:ext>
              <a:ext uri="{C183D7F6-B498-43B3-948B-1728B52AA6E4}">
                <adec:decorative xmlns:adec="http://schemas.microsoft.com/office/drawing/2017/decorative" xmlns="" val="1"/>
              </a:ext>
            </a:extLst>
          </p:cNvPr>
          <p:cNvCxnSpPr>
            <a:cxnSpLocks/>
          </p:cNvCxnSpPr>
          <p:nvPr userDrawn="1"/>
        </p:nvCxnSpPr>
        <p:spPr>
          <a:xfrm flipV="1">
            <a:off x="3164147" y="3429000"/>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04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ADCF6BE8-6FC0-4B2E-8502-B24A8E5B2BF7}"/>
              </a:ext>
            </a:extLst>
          </p:cNvPr>
          <p:cNvSpPr/>
          <p:nvPr userDrawn="1"/>
        </p:nvSpPr>
        <p:spPr>
          <a:xfrm>
            <a:off x="0" y="6191250"/>
            <a:ext cx="121920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Označba mesta za naslov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sl-SI" noProof="0" dirty="0"/>
              <a:t>Kliknite, da uredite slog naslova matrice.</a:t>
            </a:r>
          </a:p>
        </p:txBody>
      </p:sp>
      <p:sp>
        <p:nvSpPr>
          <p:cNvPr id="3" name="Označba mesta besedila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751250"/>
          </a:xfrm>
          <a:prstGeom prst="rect">
            <a:avLst/>
          </a:prstGeom>
        </p:spPr>
        <p:txBody>
          <a:bodyPr vert="horz" lIns="0" tIns="0" rIns="0" bIns="0" rtlCol="0">
            <a:no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5" name="Označba mesta za nogo 4">
            <a:extLst>
              <a:ext uri="{FF2B5EF4-FFF2-40B4-BE49-F238E27FC236}">
                <a16:creationId xmlns:a16="http://schemas.microsoft.com/office/drawing/2014/main" id="{58879C91-B77F-4273-9A27-A3535FB889DB}"/>
              </a:ext>
            </a:extLst>
          </p:cNvPr>
          <p:cNvSpPr>
            <a:spLocks noGrp="1"/>
          </p:cNvSpPr>
          <p:nvPr>
            <p:ph type="ftr" sz="quarter" idx="3"/>
          </p:nvPr>
        </p:nvSpPr>
        <p:spPr>
          <a:xfrm>
            <a:off x="133009" y="6339682"/>
            <a:ext cx="4114800" cy="365125"/>
          </a:xfrm>
          <a:prstGeom prst="rect">
            <a:avLst/>
          </a:prstGeom>
        </p:spPr>
        <p:txBody>
          <a:bodyPr vert="horz" lIns="0" tIns="0" rIns="0" bIns="0" rtlCol="0" anchor="ctr"/>
          <a:lstStyle>
            <a:lvl1pPr algn="l">
              <a:defRPr sz="1000">
                <a:solidFill>
                  <a:schemeClr val="tx1">
                    <a:lumMod val="75000"/>
                    <a:lumOff val="25000"/>
                  </a:schemeClr>
                </a:solidFill>
                <a:latin typeface="+mn-lt"/>
              </a:defRPr>
            </a:lvl1pPr>
          </a:lstStyle>
          <a:p>
            <a:pPr rtl="0"/>
            <a:endParaRPr lang="sl-SI" noProof="0" dirty="0"/>
          </a:p>
        </p:txBody>
      </p:sp>
      <p:sp>
        <p:nvSpPr>
          <p:cNvPr id="6" name="Označba mesta za številko diapoz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688417" y="6243638"/>
            <a:ext cx="370573" cy="557212"/>
          </a:xfrm>
          <a:prstGeom prst="rect">
            <a:avLst/>
          </a:prstGeom>
        </p:spPr>
        <p:txBody>
          <a:bodyPr vert="horz" lIns="0" tIns="0" rIns="0" bIns="0" rtlCol="0" anchor="ctr"/>
          <a:lstStyle>
            <a:lvl1pPr algn="r">
              <a:defRPr sz="2000">
                <a:solidFill>
                  <a:schemeClr val="tx1">
                    <a:lumMod val="75000"/>
                    <a:lumOff val="25000"/>
                  </a:schemeClr>
                </a:solidFill>
                <a:latin typeface="+mj-lt"/>
              </a:defRPr>
            </a:lvl1pPr>
          </a:lstStyle>
          <a:p>
            <a:pPr rtl="0"/>
            <a:fld id="{19B51A1E-902D-48AF-9020-955120F399B6}" type="slidenum">
              <a:rPr lang="sl-SI" noProof="0" smtClean="0"/>
              <a:pPr/>
              <a:t>‹#›</a:t>
            </a:fld>
            <a:endParaRPr lang="sl-SI" noProof="0" dirty="0"/>
          </a:p>
        </p:txBody>
      </p:sp>
      <p:sp>
        <p:nvSpPr>
          <p:cNvPr id="7" name="Prostoročno: Oblika 6">
            <a:extLst>
              <a:ext uri="{FF2B5EF4-FFF2-40B4-BE49-F238E27FC236}">
                <a16:creationId xmlns:a16="http://schemas.microsoft.com/office/drawing/2014/main" id="{12EA82FD-0EBA-44E1-8BA8-6DA38DEA7F36}"/>
              </a:ext>
            </a:extLst>
          </p:cNvPr>
          <p:cNvSpPr/>
          <p:nvPr userDrawn="1"/>
        </p:nvSpPr>
        <p:spPr>
          <a:xfrm>
            <a:off x="-2" y="-508000"/>
            <a:ext cx="12192002" cy="7365999"/>
          </a:xfrm>
          <a:custGeom>
            <a:avLst/>
            <a:gdLst>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2084002 w 12207886"/>
              <a:gd name="connsiteY4" fmla="*/ 0 h 6858000"/>
              <a:gd name="connsiteX5" fmla="*/ 12192002 w 12207886"/>
              <a:gd name="connsiteY5" fmla="*/ 0 h 6858000"/>
              <a:gd name="connsiteX6" fmla="*/ 12192002 w 12207886"/>
              <a:gd name="connsiteY6" fmla="*/ 1 h 6858000"/>
              <a:gd name="connsiteX7" fmla="*/ 12207884 w 12207886"/>
              <a:gd name="connsiteY7" fmla="*/ 1 h 6858000"/>
              <a:gd name="connsiteX8" fmla="*/ 12207884 w 12207886"/>
              <a:gd name="connsiteY8" fmla="*/ 10800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207884 w 12207886"/>
              <a:gd name="connsiteY8" fmla="*/ 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32" fmla="*/ 12084002 w 12207886"/>
              <a:gd name="connsiteY32"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108001 h 6858000"/>
              <a:gd name="connsiteX9" fmla="*/ 12192002 w 12207886"/>
              <a:gd name="connsiteY9" fmla="*/ 6750000 h 6858000"/>
              <a:gd name="connsiteX10" fmla="*/ 12207886 w 12207886"/>
              <a:gd name="connsiteY10" fmla="*/ 6750000 h 6858000"/>
              <a:gd name="connsiteX11" fmla="*/ 12207886 w 12207886"/>
              <a:gd name="connsiteY11" fmla="*/ 6858000 h 6858000"/>
              <a:gd name="connsiteX12" fmla="*/ 12192002 w 12207886"/>
              <a:gd name="connsiteY12" fmla="*/ 6858000 h 6858000"/>
              <a:gd name="connsiteX13" fmla="*/ 12192002 w 12207886"/>
              <a:gd name="connsiteY13" fmla="*/ 6858000 h 6858000"/>
              <a:gd name="connsiteX14" fmla="*/ 12084002 w 12207886"/>
              <a:gd name="connsiteY14" fmla="*/ 6858000 h 6858000"/>
              <a:gd name="connsiteX15" fmla="*/ 12084002 w 12207886"/>
              <a:gd name="connsiteY15" fmla="*/ 6858000 h 6858000"/>
              <a:gd name="connsiteX16" fmla="*/ 108003 w 12207886"/>
              <a:gd name="connsiteY16" fmla="*/ 6858000 h 6858000"/>
              <a:gd name="connsiteX17" fmla="*/ 108003 w 12207886"/>
              <a:gd name="connsiteY17" fmla="*/ 6858000 h 6858000"/>
              <a:gd name="connsiteX18" fmla="*/ 3 w 12207886"/>
              <a:gd name="connsiteY18" fmla="*/ 6858000 h 6858000"/>
              <a:gd name="connsiteX19" fmla="*/ 3 w 12207886"/>
              <a:gd name="connsiteY19" fmla="*/ 6858000 h 6858000"/>
              <a:gd name="connsiteX20" fmla="*/ 1 w 12207886"/>
              <a:gd name="connsiteY20" fmla="*/ 6858000 h 6858000"/>
              <a:gd name="connsiteX21" fmla="*/ 1 w 12207886"/>
              <a:gd name="connsiteY21" fmla="*/ 6750000 h 6858000"/>
              <a:gd name="connsiteX22" fmla="*/ 3 w 12207886"/>
              <a:gd name="connsiteY22" fmla="*/ 6750000 h 6858000"/>
              <a:gd name="connsiteX23" fmla="*/ 3 w 12207886"/>
              <a:gd name="connsiteY23" fmla="*/ 108001 h 6858000"/>
              <a:gd name="connsiteX24" fmla="*/ 0 w 12207886"/>
              <a:gd name="connsiteY24" fmla="*/ 108001 h 6858000"/>
              <a:gd name="connsiteX25" fmla="*/ 0 w 12207886"/>
              <a:gd name="connsiteY25" fmla="*/ 1 h 6858000"/>
              <a:gd name="connsiteX26" fmla="*/ 3 w 12207886"/>
              <a:gd name="connsiteY26" fmla="*/ 1 h 6858000"/>
              <a:gd name="connsiteX27" fmla="*/ 3 w 12207886"/>
              <a:gd name="connsiteY27" fmla="*/ 0 h 6858000"/>
              <a:gd name="connsiteX28" fmla="*/ 108003 w 12207886"/>
              <a:gd name="connsiteY28" fmla="*/ 0 h 6858000"/>
              <a:gd name="connsiteX29" fmla="*/ 108003 w 12207886"/>
              <a:gd name="connsiteY29" fmla="*/ 1 h 6858000"/>
              <a:gd name="connsiteX30" fmla="*/ 12084002 w 12207886"/>
              <a:gd name="connsiteY30" fmla="*/ 1 h 6858000"/>
              <a:gd name="connsiteX31" fmla="*/ 12084002 w 12207886"/>
              <a:gd name="connsiteY31"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30" fmla="*/ 12084002 w 12207886"/>
              <a:gd name="connsiteY30"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858000 h 6858000"/>
              <a:gd name="connsiteX10" fmla="*/ 12192002 w 12207886"/>
              <a:gd name="connsiteY10" fmla="*/ 6858000 h 6858000"/>
              <a:gd name="connsiteX11" fmla="*/ 12192002 w 12207886"/>
              <a:gd name="connsiteY11" fmla="*/ 6858000 h 6858000"/>
              <a:gd name="connsiteX12" fmla="*/ 12084002 w 12207886"/>
              <a:gd name="connsiteY12" fmla="*/ 6858000 h 6858000"/>
              <a:gd name="connsiteX13" fmla="*/ 12084002 w 12207886"/>
              <a:gd name="connsiteY13" fmla="*/ 6858000 h 6858000"/>
              <a:gd name="connsiteX14" fmla="*/ 108003 w 12207886"/>
              <a:gd name="connsiteY14" fmla="*/ 6858000 h 6858000"/>
              <a:gd name="connsiteX15" fmla="*/ 108003 w 12207886"/>
              <a:gd name="connsiteY15" fmla="*/ 6858000 h 6858000"/>
              <a:gd name="connsiteX16" fmla="*/ 3 w 12207886"/>
              <a:gd name="connsiteY16" fmla="*/ 6858000 h 6858000"/>
              <a:gd name="connsiteX17" fmla="*/ 3 w 12207886"/>
              <a:gd name="connsiteY17" fmla="*/ 6858000 h 6858000"/>
              <a:gd name="connsiteX18" fmla="*/ 1 w 12207886"/>
              <a:gd name="connsiteY18" fmla="*/ 6858000 h 6858000"/>
              <a:gd name="connsiteX19" fmla="*/ 1 w 12207886"/>
              <a:gd name="connsiteY19" fmla="*/ 6750000 h 6858000"/>
              <a:gd name="connsiteX20" fmla="*/ 3 w 12207886"/>
              <a:gd name="connsiteY20" fmla="*/ 6750000 h 6858000"/>
              <a:gd name="connsiteX21" fmla="*/ 3 w 12207886"/>
              <a:gd name="connsiteY21" fmla="*/ 108001 h 6858000"/>
              <a:gd name="connsiteX22" fmla="*/ 0 w 12207886"/>
              <a:gd name="connsiteY22" fmla="*/ 108001 h 6858000"/>
              <a:gd name="connsiteX23" fmla="*/ 0 w 12207886"/>
              <a:gd name="connsiteY23" fmla="*/ 1 h 6858000"/>
              <a:gd name="connsiteX24" fmla="*/ 3 w 12207886"/>
              <a:gd name="connsiteY24" fmla="*/ 1 h 6858000"/>
              <a:gd name="connsiteX25" fmla="*/ 3 w 12207886"/>
              <a:gd name="connsiteY25" fmla="*/ 0 h 6858000"/>
              <a:gd name="connsiteX26" fmla="*/ 108003 w 12207886"/>
              <a:gd name="connsiteY26" fmla="*/ 0 h 6858000"/>
              <a:gd name="connsiteX27" fmla="*/ 108003 w 12207886"/>
              <a:gd name="connsiteY27" fmla="*/ 1 h 6858000"/>
              <a:gd name="connsiteX28" fmla="*/ 12084002 w 12207886"/>
              <a:gd name="connsiteY28"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750000 h 6858000"/>
              <a:gd name="connsiteX9" fmla="*/ 12192002 w 12192002"/>
              <a:gd name="connsiteY9" fmla="*/ 6858000 h 6858000"/>
              <a:gd name="connsiteX10" fmla="*/ 12192002 w 12192002"/>
              <a:gd name="connsiteY10" fmla="*/ 6858000 h 6858000"/>
              <a:gd name="connsiteX11" fmla="*/ 12084002 w 12192002"/>
              <a:gd name="connsiteY11" fmla="*/ 6858000 h 6858000"/>
              <a:gd name="connsiteX12" fmla="*/ 12084002 w 12192002"/>
              <a:gd name="connsiteY12" fmla="*/ 6858000 h 6858000"/>
              <a:gd name="connsiteX13" fmla="*/ 108003 w 12192002"/>
              <a:gd name="connsiteY13" fmla="*/ 6858000 h 6858000"/>
              <a:gd name="connsiteX14" fmla="*/ 108003 w 12192002"/>
              <a:gd name="connsiteY14" fmla="*/ 6858000 h 6858000"/>
              <a:gd name="connsiteX15" fmla="*/ 3 w 12192002"/>
              <a:gd name="connsiteY15" fmla="*/ 6858000 h 6858000"/>
              <a:gd name="connsiteX16" fmla="*/ 3 w 12192002"/>
              <a:gd name="connsiteY16" fmla="*/ 6858000 h 6858000"/>
              <a:gd name="connsiteX17" fmla="*/ 1 w 12192002"/>
              <a:gd name="connsiteY17" fmla="*/ 6858000 h 6858000"/>
              <a:gd name="connsiteX18" fmla="*/ 1 w 12192002"/>
              <a:gd name="connsiteY18" fmla="*/ 6750000 h 6858000"/>
              <a:gd name="connsiteX19" fmla="*/ 3 w 12192002"/>
              <a:gd name="connsiteY19" fmla="*/ 6750000 h 6858000"/>
              <a:gd name="connsiteX20" fmla="*/ 3 w 12192002"/>
              <a:gd name="connsiteY20" fmla="*/ 108001 h 6858000"/>
              <a:gd name="connsiteX21" fmla="*/ 0 w 12192002"/>
              <a:gd name="connsiteY21" fmla="*/ 108001 h 6858000"/>
              <a:gd name="connsiteX22" fmla="*/ 0 w 12192002"/>
              <a:gd name="connsiteY22" fmla="*/ 1 h 6858000"/>
              <a:gd name="connsiteX23" fmla="*/ 3 w 12192002"/>
              <a:gd name="connsiteY23" fmla="*/ 1 h 6858000"/>
              <a:gd name="connsiteX24" fmla="*/ 3 w 12192002"/>
              <a:gd name="connsiteY24" fmla="*/ 0 h 6858000"/>
              <a:gd name="connsiteX25" fmla="*/ 108003 w 12192002"/>
              <a:gd name="connsiteY25" fmla="*/ 0 h 6858000"/>
              <a:gd name="connsiteX26" fmla="*/ 108003 w 12192002"/>
              <a:gd name="connsiteY26" fmla="*/ 1 h 6858000"/>
              <a:gd name="connsiteX27" fmla="*/ 12084002 w 12192002"/>
              <a:gd name="connsiteY27"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2084002 w 12192002"/>
              <a:gd name="connsiteY11" fmla="*/ 6858000 h 6858000"/>
              <a:gd name="connsiteX12" fmla="*/ 108003 w 12192002"/>
              <a:gd name="connsiteY12" fmla="*/ 6858000 h 6858000"/>
              <a:gd name="connsiteX13" fmla="*/ 108003 w 12192002"/>
              <a:gd name="connsiteY13" fmla="*/ 6858000 h 6858000"/>
              <a:gd name="connsiteX14" fmla="*/ 3 w 12192002"/>
              <a:gd name="connsiteY14" fmla="*/ 6858000 h 6858000"/>
              <a:gd name="connsiteX15" fmla="*/ 3 w 12192002"/>
              <a:gd name="connsiteY15" fmla="*/ 6858000 h 6858000"/>
              <a:gd name="connsiteX16" fmla="*/ 1 w 12192002"/>
              <a:gd name="connsiteY16" fmla="*/ 6858000 h 6858000"/>
              <a:gd name="connsiteX17" fmla="*/ 1 w 12192002"/>
              <a:gd name="connsiteY17" fmla="*/ 6750000 h 6858000"/>
              <a:gd name="connsiteX18" fmla="*/ 3 w 12192002"/>
              <a:gd name="connsiteY18" fmla="*/ 6750000 h 6858000"/>
              <a:gd name="connsiteX19" fmla="*/ 3 w 12192002"/>
              <a:gd name="connsiteY19" fmla="*/ 108001 h 6858000"/>
              <a:gd name="connsiteX20" fmla="*/ 0 w 12192002"/>
              <a:gd name="connsiteY20" fmla="*/ 108001 h 6858000"/>
              <a:gd name="connsiteX21" fmla="*/ 0 w 12192002"/>
              <a:gd name="connsiteY21" fmla="*/ 1 h 6858000"/>
              <a:gd name="connsiteX22" fmla="*/ 3 w 12192002"/>
              <a:gd name="connsiteY22" fmla="*/ 1 h 6858000"/>
              <a:gd name="connsiteX23" fmla="*/ 3 w 12192002"/>
              <a:gd name="connsiteY23" fmla="*/ 0 h 6858000"/>
              <a:gd name="connsiteX24" fmla="*/ 108003 w 12192002"/>
              <a:gd name="connsiteY24" fmla="*/ 0 h 6858000"/>
              <a:gd name="connsiteX25" fmla="*/ 108003 w 12192002"/>
              <a:gd name="connsiteY25" fmla="*/ 1 h 6858000"/>
              <a:gd name="connsiteX26" fmla="*/ 12084002 w 12192002"/>
              <a:gd name="connsiteY26"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08003 w 12192002"/>
              <a:gd name="connsiteY11" fmla="*/ 6858000 h 6858000"/>
              <a:gd name="connsiteX12" fmla="*/ 108003 w 12192002"/>
              <a:gd name="connsiteY12" fmla="*/ 6858000 h 6858000"/>
              <a:gd name="connsiteX13" fmla="*/ 3 w 12192002"/>
              <a:gd name="connsiteY13" fmla="*/ 6858000 h 6858000"/>
              <a:gd name="connsiteX14" fmla="*/ 3 w 12192002"/>
              <a:gd name="connsiteY14" fmla="*/ 6858000 h 6858000"/>
              <a:gd name="connsiteX15" fmla="*/ 1 w 12192002"/>
              <a:gd name="connsiteY15" fmla="*/ 6858000 h 6858000"/>
              <a:gd name="connsiteX16" fmla="*/ 1 w 12192002"/>
              <a:gd name="connsiteY16" fmla="*/ 6750000 h 6858000"/>
              <a:gd name="connsiteX17" fmla="*/ 3 w 12192002"/>
              <a:gd name="connsiteY17" fmla="*/ 6750000 h 6858000"/>
              <a:gd name="connsiteX18" fmla="*/ 3 w 12192002"/>
              <a:gd name="connsiteY18" fmla="*/ 108001 h 6858000"/>
              <a:gd name="connsiteX19" fmla="*/ 0 w 12192002"/>
              <a:gd name="connsiteY19" fmla="*/ 108001 h 6858000"/>
              <a:gd name="connsiteX20" fmla="*/ 0 w 12192002"/>
              <a:gd name="connsiteY20" fmla="*/ 1 h 6858000"/>
              <a:gd name="connsiteX21" fmla="*/ 3 w 12192002"/>
              <a:gd name="connsiteY21" fmla="*/ 1 h 6858000"/>
              <a:gd name="connsiteX22" fmla="*/ 3 w 12192002"/>
              <a:gd name="connsiteY22" fmla="*/ 0 h 6858000"/>
              <a:gd name="connsiteX23" fmla="*/ 108003 w 12192002"/>
              <a:gd name="connsiteY23" fmla="*/ 0 h 6858000"/>
              <a:gd name="connsiteX24" fmla="*/ 108003 w 12192002"/>
              <a:gd name="connsiteY24" fmla="*/ 1 h 6858000"/>
              <a:gd name="connsiteX25" fmla="*/ 12084002 w 12192002"/>
              <a:gd name="connsiteY25"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108003 w 12192002"/>
              <a:gd name="connsiteY11" fmla="*/ 6858000 h 6858000"/>
              <a:gd name="connsiteX12" fmla="*/ 3 w 12192002"/>
              <a:gd name="connsiteY12" fmla="*/ 6858000 h 6858000"/>
              <a:gd name="connsiteX13" fmla="*/ 3 w 12192002"/>
              <a:gd name="connsiteY13" fmla="*/ 6858000 h 6858000"/>
              <a:gd name="connsiteX14" fmla="*/ 1 w 12192002"/>
              <a:gd name="connsiteY14" fmla="*/ 6858000 h 6858000"/>
              <a:gd name="connsiteX15" fmla="*/ 1 w 12192002"/>
              <a:gd name="connsiteY15" fmla="*/ 6750000 h 6858000"/>
              <a:gd name="connsiteX16" fmla="*/ 3 w 12192002"/>
              <a:gd name="connsiteY16" fmla="*/ 6750000 h 6858000"/>
              <a:gd name="connsiteX17" fmla="*/ 3 w 12192002"/>
              <a:gd name="connsiteY17" fmla="*/ 108001 h 6858000"/>
              <a:gd name="connsiteX18" fmla="*/ 0 w 12192002"/>
              <a:gd name="connsiteY18" fmla="*/ 108001 h 6858000"/>
              <a:gd name="connsiteX19" fmla="*/ 0 w 12192002"/>
              <a:gd name="connsiteY19" fmla="*/ 1 h 6858000"/>
              <a:gd name="connsiteX20" fmla="*/ 3 w 12192002"/>
              <a:gd name="connsiteY20" fmla="*/ 1 h 6858000"/>
              <a:gd name="connsiteX21" fmla="*/ 3 w 12192002"/>
              <a:gd name="connsiteY21" fmla="*/ 0 h 6858000"/>
              <a:gd name="connsiteX22" fmla="*/ 108003 w 12192002"/>
              <a:gd name="connsiteY22" fmla="*/ 0 h 6858000"/>
              <a:gd name="connsiteX23" fmla="*/ 108003 w 12192002"/>
              <a:gd name="connsiteY23" fmla="*/ 1 h 6858000"/>
              <a:gd name="connsiteX24" fmla="*/ 12084002 w 12192002"/>
              <a:gd name="connsiteY24"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6750000 h 6858000"/>
              <a:gd name="connsiteX16" fmla="*/ 3 w 12192002"/>
              <a:gd name="connsiteY16" fmla="*/ 108001 h 6858000"/>
              <a:gd name="connsiteX17" fmla="*/ 0 w 12192002"/>
              <a:gd name="connsiteY17" fmla="*/ 108001 h 6858000"/>
              <a:gd name="connsiteX18" fmla="*/ 0 w 12192002"/>
              <a:gd name="connsiteY18" fmla="*/ 1 h 6858000"/>
              <a:gd name="connsiteX19" fmla="*/ 3 w 12192002"/>
              <a:gd name="connsiteY19" fmla="*/ 1 h 6858000"/>
              <a:gd name="connsiteX20" fmla="*/ 3 w 12192002"/>
              <a:gd name="connsiteY20" fmla="*/ 0 h 6858000"/>
              <a:gd name="connsiteX21" fmla="*/ 108003 w 12192002"/>
              <a:gd name="connsiteY21" fmla="*/ 0 h 6858000"/>
              <a:gd name="connsiteX22" fmla="*/ 108003 w 12192002"/>
              <a:gd name="connsiteY22" fmla="*/ 1 h 6858000"/>
              <a:gd name="connsiteX23" fmla="*/ 12084002 w 12192002"/>
              <a:gd name="connsiteY23"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108001 h 6858000"/>
              <a:gd name="connsiteX16" fmla="*/ 0 w 12192002"/>
              <a:gd name="connsiteY16" fmla="*/ 108001 h 6858000"/>
              <a:gd name="connsiteX17" fmla="*/ 0 w 12192002"/>
              <a:gd name="connsiteY17" fmla="*/ 1 h 6858000"/>
              <a:gd name="connsiteX18" fmla="*/ 3 w 12192002"/>
              <a:gd name="connsiteY18" fmla="*/ 1 h 6858000"/>
              <a:gd name="connsiteX19" fmla="*/ 3 w 12192002"/>
              <a:gd name="connsiteY19" fmla="*/ 0 h 6858000"/>
              <a:gd name="connsiteX20" fmla="*/ 108003 w 12192002"/>
              <a:gd name="connsiteY20" fmla="*/ 0 h 6858000"/>
              <a:gd name="connsiteX21" fmla="*/ 108003 w 12192002"/>
              <a:gd name="connsiteY21" fmla="*/ 1 h 6858000"/>
              <a:gd name="connsiteX22" fmla="*/ 12084002 w 12192002"/>
              <a:gd name="connsiteY22"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1 w 12192002"/>
              <a:gd name="connsiteY13" fmla="*/ 6750000 h 6858000"/>
              <a:gd name="connsiteX14" fmla="*/ 3 w 12192002"/>
              <a:gd name="connsiteY14" fmla="*/ 108001 h 6858000"/>
              <a:gd name="connsiteX15" fmla="*/ 0 w 12192002"/>
              <a:gd name="connsiteY15" fmla="*/ 108001 h 6858000"/>
              <a:gd name="connsiteX16" fmla="*/ 0 w 12192002"/>
              <a:gd name="connsiteY16" fmla="*/ 1 h 6858000"/>
              <a:gd name="connsiteX17" fmla="*/ 3 w 12192002"/>
              <a:gd name="connsiteY17" fmla="*/ 1 h 6858000"/>
              <a:gd name="connsiteX18" fmla="*/ 3 w 12192002"/>
              <a:gd name="connsiteY18" fmla="*/ 0 h 6858000"/>
              <a:gd name="connsiteX19" fmla="*/ 108003 w 12192002"/>
              <a:gd name="connsiteY19" fmla="*/ 0 h 6858000"/>
              <a:gd name="connsiteX20" fmla="*/ 108003 w 12192002"/>
              <a:gd name="connsiteY20" fmla="*/ 1 h 6858000"/>
              <a:gd name="connsiteX21" fmla="*/ 12084002 w 12192002"/>
              <a:gd name="connsiteY21"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08001 h 6858000"/>
              <a:gd name="connsiteX15" fmla="*/ 0 w 12192002"/>
              <a:gd name="connsiteY15" fmla="*/ 1 h 6858000"/>
              <a:gd name="connsiteX16" fmla="*/ 3 w 12192002"/>
              <a:gd name="connsiteY16" fmla="*/ 1 h 6858000"/>
              <a:gd name="connsiteX17" fmla="*/ 3 w 12192002"/>
              <a:gd name="connsiteY17" fmla="*/ 0 h 6858000"/>
              <a:gd name="connsiteX18" fmla="*/ 108003 w 12192002"/>
              <a:gd name="connsiteY18" fmla="*/ 0 h 6858000"/>
              <a:gd name="connsiteX19" fmla="*/ 108003 w 12192002"/>
              <a:gd name="connsiteY19" fmla="*/ 1 h 6858000"/>
              <a:gd name="connsiteX20" fmla="*/ 12084002 w 12192002"/>
              <a:gd name="connsiteY20"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 h 6858000"/>
              <a:gd name="connsiteX15" fmla="*/ 3 w 12192002"/>
              <a:gd name="connsiteY15" fmla="*/ 1 h 6858000"/>
              <a:gd name="connsiteX16" fmla="*/ 3 w 12192002"/>
              <a:gd name="connsiteY16" fmla="*/ 0 h 6858000"/>
              <a:gd name="connsiteX17" fmla="*/ 108003 w 12192002"/>
              <a:gd name="connsiteY17" fmla="*/ 0 h 6858000"/>
              <a:gd name="connsiteX18" fmla="*/ 108003 w 12192002"/>
              <a:gd name="connsiteY18" fmla="*/ 1 h 6858000"/>
              <a:gd name="connsiteX19" fmla="*/ 12084002 w 12192002"/>
              <a:gd name="connsiteY19" fmla="*/ 1 h 6858000"/>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08003 w 12192002"/>
              <a:gd name="connsiteY17" fmla="*/ 508000 h 7365999"/>
              <a:gd name="connsiteX18" fmla="*/ 12084002 w 12192002"/>
              <a:gd name="connsiteY18"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2084002 w 12192002"/>
              <a:gd name="connsiteY17"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2084002 w 12192002"/>
              <a:gd name="connsiteY16"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3 w 12192002"/>
              <a:gd name="connsiteY5" fmla="*/ 507999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2" h="7365999">
                <a:moveTo>
                  <a:pt x="108003" y="616000"/>
                </a:moveTo>
                <a:lnTo>
                  <a:pt x="108003" y="7257999"/>
                </a:lnTo>
                <a:lnTo>
                  <a:pt x="12084002" y="7257999"/>
                </a:lnTo>
                <a:lnTo>
                  <a:pt x="12084002" y="616000"/>
                </a:lnTo>
                <a:lnTo>
                  <a:pt x="108003" y="616000"/>
                </a:lnTo>
                <a:close/>
                <a:moveTo>
                  <a:pt x="3" y="507999"/>
                </a:moveTo>
                <a:lnTo>
                  <a:pt x="12192002" y="507999"/>
                </a:lnTo>
                <a:lnTo>
                  <a:pt x="12192002" y="508000"/>
                </a:lnTo>
                <a:lnTo>
                  <a:pt x="12192002" y="7365999"/>
                </a:lnTo>
                <a:lnTo>
                  <a:pt x="12192002" y="7365999"/>
                </a:lnTo>
                <a:lnTo>
                  <a:pt x="3" y="7365999"/>
                </a:lnTo>
                <a:lnTo>
                  <a:pt x="3" y="7365999"/>
                </a:lnTo>
                <a:lnTo>
                  <a:pt x="1" y="7365999"/>
                </a:lnTo>
                <a:cubicBezTo>
                  <a:pt x="1" y="6222999"/>
                  <a:pt x="0" y="1651000"/>
                  <a:pt x="0" y="508000"/>
                </a:cubicBezTo>
                <a:cubicBezTo>
                  <a:pt x="0" y="-635000"/>
                  <a:pt x="2" y="508000"/>
                  <a:pt x="3" y="508000"/>
                </a:cubicBezTo>
                <a:lnTo>
                  <a:pt x="3" y="50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pic>
        <p:nvPicPr>
          <p:cNvPr id="8" name="Slika 7">
            <a:extLst>
              <a:ext uri="{FF2B5EF4-FFF2-40B4-BE49-F238E27FC236}">
                <a16:creationId xmlns:a16="http://schemas.microsoft.com/office/drawing/2014/main" id="{065C8860-F80D-4015-B6F2-FD0E18003E6A}"/>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446700" y="6231442"/>
            <a:ext cx="1207870" cy="674884"/>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76" r:id="rId4"/>
    <p:sldLayoutId id="2147483675" r:id="rId5"/>
    <p:sldLayoutId id="2147483650" r:id="rId6"/>
    <p:sldLayoutId id="2147483662" r:id="rId7"/>
    <p:sldLayoutId id="2147483663" r:id="rId8"/>
    <p:sldLayoutId id="2147483664" r:id="rId9"/>
    <p:sldLayoutId id="2147483665" r:id="rId10"/>
    <p:sldLayoutId id="2147483666" r:id="rId11"/>
    <p:sldLayoutId id="2147483653" r:id="rId12"/>
    <p:sldLayoutId id="2147483668" r:id="rId13"/>
    <p:sldLayoutId id="2147483669" r:id="rId14"/>
    <p:sldLayoutId id="2147483661" r:id="rId15"/>
    <p:sldLayoutId id="2147483652" r:id="rId16"/>
    <p:sldLayoutId id="2147483656" r:id="rId17"/>
    <p:sldLayoutId id="2147483670" r:id="rId18"/>
    <p:sldLayoutId id="2147483671" r:id="rId19"/>
    <p:sldLayoutId id="2147483672" r:id="rId20"/>
    <p:sldLayoutId id="2147483673" r:id="rId21"/>
    <p:sldLayoutId id="2147483657" r:id="rId22"/>
    <p:sldLayoutId id="2147483654" r:id="rId23"/>
    <p:sldLayoutId id="2147483674" r:id="rId24"/>
    <p:sldLayoutId id="2147483677" r:id="rId25"/>
    <p:sldLayoutId id="2147483678" r:id="rId26"/>
    <p:sldLayoutId id="2147483667" r:id="rId27"/>
    <p:sldLayoutId id="2147483679" r:id="rId28"/>
    <p:sldLayoutId id="2147483680" r:id="rId29"/>
    <p:sldLayoutId id="2147483681" r:id="rId30"/>
    <p:sldLayoutId id="2147483655" r:id="rId31"/>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značba mesta za sliko 10" descr="Sprednje kolo kolesa pred stavbo in noga, obuta v supergo&#10;">
            <a:extLst>
              <a:ext uri="{FF2B5EF4-FFF2-40B4-BE49-F238E27FC236}">
                <a16:creationId xmlns:a16="http://schemas.microsoft.com/office/drawing/2014/main" id="{4148EE3D-B18F-4050-A0E4-BB79AF76A4A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38196" y="130236"/>
            <a:ext cx="6573838" cy="6635750"/>
          </a:xfrm>
        </p:spPr>
      </p:pic>
      <p:sp>
        <p:nvSpPr>
          <p:cNvPr id="2" name="Naslov 1">
            <a:extLst>
              <a:ext uri="{FF2B5EF4-FFF2-40B4-BE49-F238E27FC236}">
                <a16:creationId xmlns:a16="http://schemas.microsoft.com/office/drawing/2014/main" id="{385DE16E-1A6B-4502-BE86-BD1EA651BA7B}"/>
              </a:ext>
            </a:extLst>
          </p:cNvPr>
          <p:cNvSpPr>
            <a:spLocks noGrp="1"/>
          </p:cNvSpPr>
          <p:nvPr>
            <p:ph type="ctrTitle"/>
          </p:nvPr>
        </p:nvSpPr>
        <p:spPr>
          <a:xfrm>
            <a:off x="6988628" y="-143692"/>
            <a:ext cx="5434149" cy="5447211"/>
          </a:xfrm>
        </p:spPr>
        <p:txBody>
          <a:bodyPr rtlCol="0"/>
          <a:lstStyle/>
          <a:p>
            <a:pPr rtl="0"/>
            <a:r>
              <a:rPr lang="sl-SI" sz="6600" dirty="0" smtClean="0">
                <a:solidFill>
                  <a:srgbClr val="FFFF00"/>
                </a:solidFill>
              </a:rPr>
              <a:t>VARNO NA </a:t>
            </a:r>
            <a:r>
              <a:rPr lang="sl-SI" sz="9600" dirty="0" smtClean="0">
                <a:solidFill>
                  <a:srgbClr val="FFFF00"/>
                </a:solidFill>
              </a:rPr>
              <a:t>KOLESU</a:t>
            </a:r>
            <a:endParaRPr lang="sl-SI" sz="6600" dirty="0">
              <a:solidFill>
                <a:srgbClr val="FFFF00"/>
              </a:solidFill>
            </a:endParaRPr>
          </a:p>
        </p:txBody>
      </p:sp>
      <p:sp>
        <p:nvSpPr>
          <p:cNvPr id="42" name="Naslov 1">
            <a:extLst>
              <a:ext uri="{FF2B5EF4-FFF2-40B4-BE49-F238E27FC236}">
                <a16:creationId xmlns:a16="http://schemas.microsoft.com/office/drawing/2014/main" id="{D2A66A00-2AF9-4C25-8355-C424244C6BC4}"/>
              </a:ext>
            </a:extLst>
          </p:cNvPr>
          <p:cNvSpPr txBox="1">
            <a:spLocks/>
          </p:cNvSpPr>
          <p:nvPr/>
        </p:nvSpPr>
        <p:spPr>
          <a:xfrm>
            <a:off x="6833211" y="3448111"/>
            <a:ext cx="5219876" cy="1384995"/>
          </a:xfrm>
          <a:prstGeom prst="rect">
            <a:avLst/>
          </a:prstGeom>
          <a:noFill/>
        </p:spPr>
        <p:txBody>
          <a:bodyPr vert="horz" wrap="square" lIns="0" tIns="0" rIns="0" bIns="0" rtlCol="0" anchor="ctr">
            <a:spAutoFit/>
            <a:scene3d>
              <a:camera prst="perspectiveContrastingLeftFacing" fov="6300000">
                <a:rot lat="20400000" lon="78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lnSpc>
                <a:spcPct val="90000"/>
              </a:lnSpc>
              <a:spcBef>
                <a:spcPct val="0"/>
              </a:spcBef>
              <a:buNone/>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rtl="0"/>
            <a:r>
              <a:rPr lang="sl-SI" sz="10000" dirty="0" smtClean="0"/>
              <a:t>2019/20</a:t>
            </a:r>
            <a:endParaRPr lang="sl-SI" sz="10000" dirty="0"/>
          </a:p>
        </p:txBody>
      </p:sp>
      <p:sp>
        <p:nvSpPr>
          <p:cNvPr id="5" name="PoljeZBesedilom 4"/>
          <p:cNvSpPr txBox="1"/>
          <p:nvPr/>
        </p:nvSpPr>
        <p:spPr>
          <a:xfrm>
            <a:off x="10032274" y="4702552"/>
            <a:ext cx="1567543" cy="365760"/>
          </a:xfrm>
          <a:prstGeom prst="rect">
            <a:avLst/>
          </a:prstGeom>
          <a:noFill/>
        </p:spPr>
        <p:txBody>
          <a:bodyPr wrap="square" rtlCol="0">
            <a:spAutoFit/>
          </a:bodyPr>
          <a:lstStyle/>
          <a:p>
            <a:r>
              <a:rPr lang="sl-SI" i="1" dirty="0" smtClean="0">
                <a:solidFill>
                  <a:schemeClr val="accent2">
                    <a:lumMod val="75000"/>
                  </a:schemeClr>
                </a:solidFill>
                <a:effectLst>
                  <a:outerShdw blurRad="38100" dist="38100" dir="2700000" algn="tl">
                    <a:srgbClr val="000000">
                      <a:alpha val="43137"/>
                    </a:srgbClr>
                  </a:outerShdw>
                </a:effectLst>
              </a:rPr>
              <a:t>Saša </a:t>
            </a:r>
            <a:r>
              <a:rPr lang="sl-SI" i="1" dirty="0" err="1" smtClean="0">
                <a:solidFill>
                  <a:schemeClr val="accent2">
                    <a:lumMod val="75000"/>
                  </a:schemeClr>
                </a:solidFill>
                <a:effectLst>
                  <a:outerShdw blurRad="38100" dist="38100" dir="2700000" algn="tl">
                    <a:srgbClr val="000000">
                      <a:alpha val="43137"/>
                    </a:srgbClr>
                  </a:outerShdw>
                </a:effectLst>
              </a:rPr>
              <a:t>Veler</a:t>
            </a:r>
            <a:endParaRPr lang="sl-SI" i="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22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7" name="Slika 26"/>
          <p:cNvPicPr>
            <a:picLocks noChangeAspect="1"/>
          </p:cNvPicPr>
          <p:nvPr/>
        </p:nvPicPr>
        <p:blipFill>
          <a:blip r:embed="rId4"/>
          <a:stretch>
            <a:fillRect/>
          </a:stretch>
        </p:blipFill>
        <p:spPr>
          <a:xfrm>
            <a:off x="0" y="0"/>
            <a:ext cx="12192000" cy="3904398"/>
          </a:xfrm>
          <a:prstGeom prst="rect">
            <a:avLst/>
          </a:prstGeom>
        </p:spPr>
      </p:pic>
      <p:sp>
        <p:nvSpPr>
          <p:cNvPr id="2" name="Naslov 1">
            <a:extLst>
              <a:ext uri="{FF2B5EF4-FFF2-40B4-BE49-F238E27FC236}">
                <a16:creationId xmlns:a16="http://schemas.microsoft.com/office/drawing/2014/main" id="{AB097DB1-DFB3-4ADE-851B-6C60C728D2CE}"/>
              </a:ext>
            </a:extLst>
          </p:cNvPr>
          <p:cNvSpPr>
            <a:spLocks noGrp="1"/>
          </p:cNvSpPr>
          <p:nvPr>
            <p:ph type="title"/>
          </p:nvPr>
        </p:nvSpPr>
        <p:spPr>
          <a:xfrm>
            <a:off x="115749" y="0"/>
            <a:ext cx="5093589" cy="1068017"/>
          </a:xfrm>
        </p:spPr>
        <p:txBody>
          <a:bodyPr rtlCol="0"/>
          <a:lstStyle/>
          <a:p>
            <a:pPr rtl="0"/>
            <a:r>
              <a:rPr lang="sl-SI" sz="5000" b="1" dirty="0" smtClean="0">
                <a:ln w="12700" cmpd="sng">
                  <a:solidFill>
                    <a:schemeClr val="accent4"/>
                  </a:solidFill>
                  <a:prstDash val="solid"/>
                </a:ln>
                <a:solidFill>
                  <a:schemeClr val="accent6">
                    <a:lumMod val="90000"/>
                  </a:schemeClr>
                </a:solidFill>
              </a:rPr>
              <a:t>OSMA SEZONA</a:t>
            </a:r>
            <a:endParaRPr lang="sl-SI" sz="5000" b="1" dirty="0">
              <a:ln w="12700" cmpd="sng">
                <a:solidFill>
                  <a:schemeClr val="accent4"/>
                </a:solidFill>
                <a:prstDash val="solid"/>
              </a:ln>
              <a:solidFill>
                <a:schemeClr val="accent6">
                  <a:lumMod val="90000"/>
                </a:schemeClr>
              </a:solidFill>
            </a:endParaRPr>
          </a:p>
        </p:txBody>
      </p:sp>
      <p:sp>
        <p:nvSpPr>
          <p:cNvPr id="6" name="Označba mesta za besedilo 5">
            <a:extLst>
              <a:ext uri="{FF2B5EF4-FFF2-40B4-BE49-F238E27FC236}">
                <a16:creationId xmlns:a16="http://schemas.microsoft.com/office/drawing/2014/main" id="{2E6A2DCB-3ED8-4736-B793-D88F2F5B977E}"/>
              </a:ext>
            </a:extLst>
          </p:cNvPr>
          <p:cNvSpPr>
            <a:spLocks noGrp="1"/>
          </p:cNvSpPr>
          <p:nvPr>
            <p:ph type="body" sz="quarter" idx="13"/>
          </p:nvPr>
        </p:nvSpPr>
        <p:spPr/>
        <p:txBody>
          <a:bodyPr rtlCol="0"/>
          <a:lstStyle/>
          <a:p>
            <a:pPr rtl="0"/>
            <a:r>
              <a:rPr lang="sl-SI" dirty="0" smtClean="0"/>
              <a:t>CILJI</a:t>
            </a:r>
            <a:endParaRPr lang="sl-SI" dirty="0"/>
          </a:p>
        </p:txBody>
      </p:sp>
      <p:sp>
        <p:nvSpPr>
          <p:cNvPr id="3" name="Označba mesta za vsebino 2">
            <a:extLst>
              <a:ext uri="{FF2B5EF4-FFF2-40B4-BE49-F238E27FC236}">
                <a16:creationId xmlns:a16="http://schemas.microsoft.com/office/drawing/2014/main" id="{EDE7B872-3F2A-4681-BC59-FE196007BBB8}"/>
              </a:ext>
            </a:extLst>
          </p:cNvPr>
          <p:cNvSpPr>
            <a:spLocks noGrp="1"/>
          </p:cNvSpPr>
          <p:nvPr>
            <p:ph idx="1"/>
          </p:nvPr>
        </p:nvSpPr>
        <p:spPr/>
        <p:txBody>
          <a:bodyPr rtlCol="0"/>
          <a:lstStyle/>
          <a:p>
            <a:r>
              <a:rPr lang="sl-SI" dirty="0"/>
              <a:t>vzpodbujanje prometne varnosti in uporabi kolesa z vidika trajnostne mobilnosti</a:t>
            </a:r>
            <a:endParaRPr lang="sl-SI" noProof="1"/>
          </a:p>
        </p:txBody>
      </p:sp>
      <p:sp>
        <p:nvSpPr>
          <p:cNvPr id="7" name="Označba mesta za besedilo 6">
            <a:extLst>
              <a:ext uri="{FF2B5EF4-FFF2-40B4-BE49-F238E27FC236}">
                <a16:creationId xmlns:a16="http://schemas.microsoft.com/office/drawing/2014/main" id="{6D31A792-6E21-4653-A73F-C5EB48D28378}"/>
              </a:ext>
            </a:extLst>
          </p:cNvPr>
          <p:cNvSpPr>
            <a:spLocks noGrp="1"/>
          </p:cNvSpPr>
          <p:nvPr>
            <p:ph type="body" sz="quarter" idx="14"/>
          </p:nvPr>
        </p:nvSpPr>
        <p:spPr/>
        <p:txBody>
          <a:bodyPr rtlCol="0"/>
          <a:lstStyle/>
          <a:p>
            <a:pPr rtl="0"/>
            <a:r>
              <a:rPr lang="sl-SI" dirty="0" smtClean="0"/>
              <a:t>POBUDA/PODPORA</a:t>
            </a:r>
            <a:endParaRPr lang="sl-SI" dirty="0"/>
          </a:p>
        </p:txBody>
      </p:sp>
      <p:sp>
        <p:nvSpPr>
          <p:cNvPr id="8" name="Označba mesta za besedilo 7">
            <a:extLst>
              <a:ext uri="{FF2B5EF4-FFF2-40B4-BE49-F238E27FC236}">
                <a16:creationId xmlns:a16="http://schemas.microsoft.com/office/drawing/2014/main" id="{436C478F-505F-4EAD-ACFE-85BDF0298EAD}"/>
              </a:ext>
            </a:extLst>
          </p:cNvPr>
          <p:cNvSpPr>
            <a:spLocks noGrp="1"/>
          </p:cNvSpPr>
          <p:nvPr>
            <p:ph type="body" sz="quarter" idx="15"/>
          </p:nvPr>
        </p:nvSpPr>
        <p:spPr>
          <a:xfrm>
            <a:off x="2914288" y="4935945"/>
            <a:ext cx="1785124" cy="1307693"/>
          </a:xfrm>
        </p:spPr>
        <p:txBody>
          <a:bodyPr rtlCol="0"/>
          <a:lstStyle/>
          <a:p>
            <a:r>
              <a:rPr lang="sl-SI" dirty="0"/>
              <a:t>družbe Butan plin,  Policije, Zavod za šolstvo in šport, Agencija za varnost prometa in drugih partnerjev.</a:t>
            </a:r>
            <a:endParaRPr lang="sl-SI" noProof="1"/>
          </a:p>
        </p:txBody>
      </p:sp>
      <p:sp>
        <p:nvSpPr>
          <p:cNvPr id="9" name="Označba mesta za besedilo 8">
            <a:extLst>
              <a:ext uri="{FF2B5EF4-FFF2-40B4-BE49-F238E27FC236}">
                <a16:creationId xmlns:a16="http://schemas.microsoft.com/office/drawing/2014/main" id="{A66AAF62-0A87-45D2-A488-C89D55255BB3}"/>
              </a:ext>
            </a:extLst>
          </p:cNvPr>
          <p:cNvSpPr>
            <a:spLocks noGrp="1"/>
          </p:cNvSpPr>
          <p:nvPr>
            <p:ph type="body" sz="quarter" idx="16"/>
          </p:nvPr>
        </p:nvSpPr>
        <p:spPr/>
        <p:txBody>
          <a:bodyPr rtlCol="0"/>
          <a:lstStyle/>
          <a:p>
            <a:pPr rtl="0"/>
            <a:r>
              <a:rPr lang="sl-SI" dirty="0" smtClean="0"/>
              <a:t>SODELUJOČI</a:t>
            </a:r>
            <a:endParaRPr lang="sl-SI" dirty="0"/>
          </a:p>
        </p:txBody>
      </p:sp>
      <p:sp>
        <p:nvSpPr>
          <p:cNvPr id="10" name="Označba mesta za besedilo 9">
            <a:extLst>
              <a:ext uri="{FF2B5EF4-FFF2-40B4-BE49-F238E27FC236}">
                <a16:creationId xmlns:a16="http://schemas.microsoft.com/office/drawing/2014/main" id="{110BA534-E9F6-4878-9F9C-CED5165C486A}"/>
              </a:ext>
            </a:extLst>
          </p:cNvPr>
          <p:cNvSpPr>
            <a:spLocks noGrp="1"/>
          </p:cNvSpPr>
          <p:nvPr>
            <p:ph type="body" sz="quarter" idx="17"/>
          </p:nvPr>
        </p:nvSpPr>
        <p:spPr/>
        <p:txBody>
          <a:bodyPr rtlCol="0"/>
          <a:lstStyle/>
          <a:p>
            <a:pPr rtl="0"/>
            <a:r>
              <a:rPr lang="sl-SI" noProof="1" smtClean="0"/>
              <a:t>Peti razred</a:t>
            </a:r>
          </a:p>
          <a:p>
            <a:pPr rtl="0"/>
            <a:r>
              <a:rPr lang="sl-SI" noProof="1" smtClean="0">
                <a:solidFill>
                  <a:srgbClr val="7030A0"/>
                </a:solidFill>
              </a:rPr>
              <a:t>2019/20 vsi učenci osnovne šole</a:t>
            </a:r>
            <a:endParaRPr lang="sl-SI" noProof="1">
              <a:solidFill>
                <a:srgbClr val="7030A0"/>
              </a:solidFill>
            </a:endParaRPr>
          </a:p>
        </p:txBody>
      </p:sp>
      <p:sp>
        <p:nvSpPr>
          <p:cNvPr id="11" name="Označba mesta za besedilo 10">
            <a:extLst>
              <a:ext uri="{FF2B5EF4-FFF2-40B4-BE49-F238E27FC236}">
                <a16:creationId xmlns:a16="http://schemas.microsoft.com/office/drawing/2014/main" id="{ABAD4637-B393-4D7D-A572-C89CA2630323}"/>
              </a:ext>
            </a:extLst>
          </p:cNvPr>
          <p:cNvSpPr>
            <a:spLocks noGrp="1"/>
          </p:cNvSpPr>
          <p:nvPr>
            <p:ph type="body" sz="quarter" idx="18"/>
          </p:nvPr>
        </p:nvSpPr>
        <p:spPr/>
        <p:txBody>
          <a:bodyPr rtlCol="0"/>
          <a:lstStyle/>
          <a:p>
            <a:pPr rtl="0"/>
            <a:r>
              <a:rPr lang="sl-SI" dirty="0" smtClean="0"/>
              <a:t>RAZPIS A in B</a:t>
            </a:r>
            <a:endParaRPr lang="sl-SI" dirty="0"/>
          </a:p>
        </p:txBody>
      </p:sp>
      <p:sp>
        <p:nvSpPr>
          <p:cNvPr id="12" name="Označba mesta za besedilo 11">
            <a:extLst>
              <a:ext uri="{FF2B5EF4-FFF2-40B4-BE49-F238E27FC236}">
                <a16:creationId xmlns:a16="http://schemas.microsoft.com/office/drawing/2014/main" id="{E8BFAA0D-DFDC-486A-B893-ACF2F19F3953}"/>
              </a:ext>
            </a:extLst>
          </p:cNvPr>
          <p:cNvSpPr>
            <a:spLocks noGrp="1"/>
          </p:cNvSpPr>
          <p:nvPr>
            <p:ph type="body" sz="quarter" idx="19"/>
          </p:nvPr>
        </p:nvSpPr>
        <p:spPr/>
        <p:txBody>
          <a:bodyPr rtlCol="0"/>
          <a:lstStyle/>
          <a:p>
            <a:pPr rtl="0"/>
            <a:r>
              <a:rPr lang="sl-SI" noProof="1" smtClean="0"/>
              <a:t>A za učence, ki opravljajo kolesarski izpit</a:t>
            </a:r>
          </a:p>
          <a:p>
            <a:pPr rtl="0"/>
            <a:r>
              <a:rPr lang="sl-SI" noProof="1" smtClean="0"/>
              <a:t>B za učence, od 1. do 9. razreda</a:t>
            </a:r>
            <a:endParaRPr lang="sl-SI" noProof="1"/>
          </a:p>
        </p:txBody>
      </p:sp>
      <p:sp>
        <p:nvSpPr>
          <p:cNvPr id="13" name="Označba mesta za besedilo 12">
            <a:extLst>
              <a:ext uri="{FF2B5EF4-FFF2-40B4-BE49-F238E27FC236}">
                <a16:creationId xmlns:a16="http://schemas.microsoft.com/office/drawing/2014/main" id="{F67AC6D8-2211-41DF-A0C3-1393DD11CA3C}"/>
              </a:ext>
            </a:extLst>
          </p:cNvPr>
          <p:cNvSpPr>
            <a:spLocks noGrp="1"/>
          </p:cNvSpPr>
          <p:nvPr>
            <p:ph type="body" sz="quarter" idx="20"/>
          </p:nvPr>
        </p:nvSpPr>
        <p:spPr/>
        <p:txBody>
          <a:bodyPr rtlCol="0"/>
          <a:lstStyle/>
          <a:p>
            <a:pPr rtl="0"/>
            <a:r>
              <a:rPr lang="sl-SI" dirty="0" smtClean="0"/>
              <a:t>A in B na isti šoli</a:t>
            </a:r>
            <a:endParaRPr lang="sl-SI" dirty="0"/>
          </a:p>
        </p:txBody>
      </p:sp>
      <p:sp>
        <p:nvSpPr>
          <p:cNvPr id="14" name="Označba mesta za besedilo 13">
            <a:extLst>
              <a:ext uri="{FF2B5EF4-FFF2-40B4-BE49-F238E27FC236}">
                <a16:creationId xmlns:a16="http://schemas.microsoft.com/office/drawing/2014/main" id="{2700A887-6865-4B69-90F3-DB4E5347865B}"/>
              </a:ext>
            </a:extLst>
          </p:cNvPr>
          <p:cNvSpPr>
            <a:spLocks noGrp="1"/>
          </p:cNvSpPr>
          <p:nvPr>
            <p:ph type="body" sz="quarter" idx="21"/>
          </p:nvPr>
        </p:nvSpPr>
        <p:spPr>
          <a:xfrm>
            <a:off x="9799438" y="4955015"/>
            <a:ext cx="1785124" cy="1307693"/>
          </a:xfrm>
        </p:spPr>
        <p:txBody>
          <a:bodyPr rtlCol="0"/>
          <a:lstStyle/>
          <a:p>
            <a:r>
              <a:rPr lang="pl-PL" dirty="0"/>
              <a:t>dodatnih 1.000, 800 in 500 evrov in dodatne praktične nagrade. </a:t>
            </a:r>
            <a:endParaRPr lang="sl-SI" noProof="1"/>
          </a:p>
        </p:txBody>
      </p:sp>
      <p:sp>
        <p:nvSpPr>
          <p:cNvPr id="4" name="Označba mesta za številko diapozitiva 3">
            <a:extLst>
              <a:ext uri="{FF2B5EF4-FFF2-40B4-BE49-F238E27FC236}">
                <a16:creationId xmlns:a16="http://schemas.microsoft.com/office/drawing/2014/main" id="{BCFCF4E0-1B16-4A88-B2E4-1790126F2E15}"/>
              </a:ext>
            </a:extLst>
          </p:cNvPr>
          <p:cNvSpPr>
            <a:spLocks noGrp="1"/>
          </p:cNvSpPr>
          <p:nvPr>
            <p:ph type="sldNum" sz="quarter" idx="11"/>
          </p:nvPr>
        </p:nvSpPr>
        <p:spPr/>
        <p:txBody>
          <a:bodyPr rtlCol="0"/>
          <a:lstStyle/>
          <a:p>
            <a:pPr rtl="0"/>
            <a:fld id="{19B51A1E-902D-48AF-9020-955120F399B6}" type="slidenum">
              <a:rPr lang="sl-SI" smtClean="0"/>
              <a:pPr rtl="0"/>
              <a:t>2</a:t>
            </a:fld>
            <a:endParaRPr lang="sl-SI" dirty="0"/>
          </a:p>
        </p:txBody>
      </p:sp>
      <p:sp>
        <p:nvSpPr>
          <p:cNvPr id="20" name="Naslov 1">
            <a:extLst>
              <a:ext uri="{FF2B5EF4-FFF2-40B4-BE49-F238E27FC236}">
                <a16:creationId xmlns:a16="http://schemas.microsoft.com/office/drawing/2014/main" id="{AB097DB1-DFB3-4ADE-851B-6C60C728D2CE}"/>
              </a:ext>
            </a:extLst>
          </p:cNvPr>
          <p:cNvSpPr txBox="1">
            <a:spLocks/>
          </p:cNvSpPr>
          <p:nvPr/>
        </p:nvSpPr>
        <p:spPr>
          <a:xfrm>
            <a:off x="2025265" y="1734091"/>
            <a:ext cx="8524481" cy="127910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bg1">
                    <a:lumMod val="95000"/>
                  </a:schemeClr>
                </a:solidFill>
                <a:latin typeface="+mj-lt"/>
                <a:ea typeface="+mj-ea"/>
                <a:cs typeface="+mj-cs"/>
              </a:defRPr>
            </a:lvl1pPr>
          </a:lstStyle>
          <a:p>
            <a:r>
              <a:rPr lang="sl-SI" sz="5000" b="1" dirty="0" smtClean="0">
                <a:ln w="12700" cmpd="sng">
                  <a:solidFill>
                    <a:schemeClr val="accent4"/>
                  </a:solidFill>
                  <a:prstDash val="solid"/>
                </a:ln>
                <a:solidFill>
                  <a:srgbClr val="FFFF00"/>
                </a:solidFill>
              </a:rPr>
              <a:t>NOVI POGOJI SODELOVANJA</a:t>
            </a:r>
            <a:endParaRPr lang="sl-SI" sz="5000" b="1" dirty="0">
              <a:ln w="12700" cmpd="sng">
                <a:solidFill>
                  <a:schemeClr val="accent4"/>
                </a:solidFill>
                <a:prstDash val="solid"/>
              </a:ln>
              <a:solidFill>
                <a:srgbClr val="FFFF00"/>
              </a:solidFill>
            </a:endParaRPr>
          </a:p>
        </p:txBody>
      </p:sp>
      <p:sp>
        <p:nvSpPr>
          <p:cNvPr id="21" name="Naslov 1">
            <a:extLst>
              <a:ext uri="{FF2B5EF4-FFF2-40B4-BE49-F238E27FC236}">
                <a16:creationId xmlns:a16="http://schemas.microsoft.com/office/drawing/2014/main" id="{AB097DB1-DFB3-4ADE-851B-6C60C728D2CE}"/>
              </a:ext>
            </a:extLst>
          </p:cNvPr>
          <p:cNvSpPr txBox="1">
            <a:spLocks/>
          </p:cNvSpPr>
          <p:nvPr/>
        </p:nvSpPr>
        <p:spPr>
          <a:xfrm>
            <a:off x="2404362" y="3013195"/>
            <a:ext cx="8145384" cy="115216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bg1">
                    <a:lumMod val="95000"/>
                  </a:schemeClr>
                </a:solidFill>
                <a:latin typeface="+mj-lt"/>
                <a:ea typeface="+mj-ea"/>
                <a:cs typeface="+mj-cs"/>
              </a:defRPr>
            </a:lvl1pPr>
          </a:lstStyle>
          <a:p>
            <a:r>
              <a:rPr lang="sl-SI" sz="5000" b="1" dirty="0" smtClean="0">
                <a:ln w="12700" cmpd="sng">
                  <a:solidFill>
                    <a:schemeClr val="accent4"/>
                  </a:solidFill>
                  <a:prstDash val="solid"/>
                </a:ln>
                <a:solidFill>
                  <a:schemeClr val="accent4">
                    <a:lumMod val="75000"/>
                  </a:schemeClr>
                </a:solidFill>
              </a:rPr>
              <a:t>ŠE MAMLJIVEJŠE NAGRADE</a:t>
            </a:r>
            <a:endParaRPr lang="sl-SI" sz="5000" b="1" dirty="0">
              <a:ln w="12700" cmpd="sng">
                <a:solidFill>
                  <a:schemeClr val="accent4"/>
                </a:solidFill>
                <a:prstDash val="solid"/>
              </a:ln>
              <a:solidFill>
                <a:schemeClr val="accent4">
                  <a:lumMod val="75000"/>
                </a:schemeClr>
              </a:solidFill>
            </a:endParaRPr>
          </a:p>
        </p:txBody>
      </p:sp>
    </p:spTree>
    <p:extLst>
      <p:ext uri="{BB962C8B-B14F-4D97-AF65-F5344CB8AC3E}">
        <p14:creationId xmlns:p14="http://schemas.microsoft.com/office/powerpoint/2010/main" val="435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6FA783B-2A96-465F-931A-E2DD81D28D08}"/>
              </a:ext>
            </a:extLst>
          </p:cNvPr>
          <p:cNvSpPr>
            <a:spLocks noGrp="1"/>
          </p:cNvSpPr>
          <p:nvPr>
            <p:ph type="title"/>
          </p:nvPr>
        </p:nvSpPr>
        <p:spPr/>
        <p:txBody>
          <a:bodyPr rtlCol="0"/>
          <a:lstStyle/>
          <a:p>
            <a:pPr rtl="0"/>
            <a:r>
              <a:rPr lang="sl-SI" dirty="0" smtClean="0"/>
              <a:t>RAZPIS </a:t>
            </a:r>
            <a:r>
              <a:rPr lang="sl-SI" sz="8800" dirty="0" smtClean="0"/>
              <a:t>A</a:t>
            </a:r>
            <a:endParaRPr lang="sl-SI" sz="8800" dirty="0"/>
          </a:p>
        </p:txBody>
      </p:sp>
      <p:grpSp>
        <p:nvGrpSpPr>
          <p:cNvPr id="2" name="Skupina 1" descr="Trije trikotni orisi, ki poudarijo sliko">
            <a:extLst>
              <a:ext uri="{FF2B5EF4-FFF2-40B4-BE49-F238E27FC236}">
                <a16:creationId xmlns:a16="http://schemas.microsoft.com/office/drawing/2014/main" id="{B4815C37-BD9E-43A0-B8B0-69DFC288E7CE}"/>
              </a:ext>
            </a:extLst>
          </p:cNvPr>
          <p:cNvGrpSpPr/>
          <p:nvPr/>
        </p:nvGrpSpPr>
        <p:grpSpPr>
          <a:xfrm>
            <a:off x="2743307" y="1421269"/>
            <a:ext cx="1969659" cy="2593986"/>
            <a:chOff x="2743307" y="1421269"/>
            <a:chExt cx="1969659" cy="2593986"/>
          </a:xfrm>
        </p:grpSpPr>
        <p:sp>
          <p:nvSpPr>
            <p:cNvPr id="27" name="Enakokraki trikotnik 26" descr="Okrasni trikotnik">
              <a:extLst>
                <a:ext uri="{FF2B5EF4-FFF2-40B4-BE49-F238E27FC236}">
                  <a16:creationId xmlns:a16="http://schemas.microsoft.com/office/drawing/2014/main" id="{AF43AC19-9857-4182-92FA-671EBE1517FF}"/>
                </a:ext>
              </a:extLst>
            </p:cNvPr>
            <p:cNvSpPr/>
            <p:nvPr/>
          </p:nvSpPr>
          <p:spPr>
            <a:xfrm rot="10800000">
              <a:off x="3222789" y="1421269"/>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8" name="Enakokraki trikotnik 27" descr="Okrasni trikotnik">
              <a:extLst>
                <a:ext uri="{FF2B5EF4-FFF2-40B4-BE49-F238E27FC236}">
                  <a16:creationId xmlns:a16="http://schemas.microsoft.com/office/drawing/2014/main" id="{1AEFFFFC-2F55-474E-BE2B-34F6565E0AFA}"/>
                </a:ext>
              </a:extLst>
            </p:cNvPr>
            <p:cNvSpPr/>
            <p:nvPr/>
          </p:nvSpPr>
          <p:spPr>
            <a:xfrm rot="10800000">
              <a:off x="2743307" y="2281324"/>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9" name="Enakokraki trikotnik 28" descr="Okrasni trikotnik">
              <a:extLst>
                <a:ext uri="{FF2B5EF4-FFF2-40B4-BE49-F238E27FC236}">
                  <a16:creationId xmlns:a16="http://schemas.microsoft.com/office/drawing/2014/main" id="{5F00BDF3-3184-4AE2-B847-24595A3C55A5}"/>
                </a:ext>
              </a:extLst>
            </p:cNvPr>
            <p:cNvSpPr/>
            <p:nvPr/>
          </p:nvSpPr>
          <p:spPr>
            <a:xfrm>
              <a:off x="4167224" y="3644476"/>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5" name="Označba mesta za vsebino 4">
            <a:extLst>
              <a:ext uri="{FF2B5EF4-FFF2-40B4-BE49-F238E27FC236}">
                <a16:creationId xmlns:a16="http://schemas.microsoft.com/office/drawing/2014/main" id="{E9387D84-59D0-407F-B754-632FFF8DF0CD}"/>
              </a:ext>
            </a:extLst>
          </p:cNvPr>
          <p:cNvSpPr>
            <a:spLocks noGrp="1"/>
          </p:cNvSpPr>
          <p:nvPr>
            <p:ph idx="1"/>
          </p:nvPr>
        </p:nvSpPr>
        <p:spPr>
          <a:xfrm>
            <a:off x="6470374" y="1151999"/>
            <a:ext cx="2495550" cy="5510058"/>
          </a:xfrm>
        </p:spPr>
        <p:txBody>
          <a:bodyPr rtlCol="0"/>
          <a:lstStyle/>
          <a:p>
            <a:pPr marL="0" indent="0">
              <a:lnSpc>
                <a:spcPts val="2200"/>
              </a:lnSpc>
              <a:spcBef>
                <a:spcPts val="0"/>
              </a:spcBef>
              <a:buNone/>
            </a:pPr>
            <a:r>
              <a:rPr lang="sl-SI" sz="1400" b="1" dirty="0" smtClean="0"/>
              <a:t>1. NALOGA</a:t>
            </a:r>
          </a:p>
          <a:p>
            <a:pPr marL="0" indent="0">
              <a:lnSpc>
                <a:spcPts val="2200"/>
              </a:lnSpc>
              <a:spcBef>
                <a:spcPts val="0"/>
              </a:spcBef>
              <a:buNone/>
            </a:pPr>
            <a:r>
              <a:rPr lang="sl-SI" sz="1400" b="1" dirty="0" smtClean="0"/>
              <a:t>KOLESARJI </a:t>
            </a:r>
            <a:r>
              <a:rPr lang="sl-SI" sz="1400" b="1" dirty="0"/>
              <a:t>V MOJI </a:t>
            </a:r>
            <a:r>
              <a:rPr lang="sl-SI" sz="1400" b="1" dirty="0" smtClean="0"/>
              <a:t>OBČINI</a:t>
            </a:r>
          </a:p>
          <a:p>
            <a:pPr marL="0" indent="0">
              <a:lnSpc>
                <a:spcPts val="2200"/>
              </a:lnSpc>
              <a:spcBef>
                <a:spcPts val="0"/>
              </a:spcBef>
              <a:buNone/>
            </a:pPr>
            <a:endParaRPr lang="sl-SI" sz="1300" b="1" dirty="0"/>
          </a:p>
          <a:p>
            <a:pPr marL="0" indent="0">
              <a:lnSpc>
                <a:spcPts val="2200"/>
              </a:lnSpc>
              <a:spcBef>
                <a:spcPts val="0"/>
              </a:spcBef>
              <a:buNone/>
            </a:pPr>
            <a:r>
              <a:rPr lang="sl-SI" sz="1300" dirty="0"/>
              <a:t>Predstavitev oziroma priprava AKCIJSKEGA NAČRTA za vzpodbujanje varnega </a:t>
            </a:r>
            <a:r>
              <a:rPr lang="sl-SI" sz="1300" dirty="0" smtClean="0"/>
              <a:t>kolesa</a:t>
            </a:r>
          </a:p>
          <a:p>
            <a:pPr marL="0" indent="0">
              <a:lnSpc>
                <a:spcPts val="2200"/>
              </a:lnSpc>
              <a:spcBef>
                <a:spcPts val="0"/>
              </a:spcBef>
              <a:buNone/>
            </a:pPr>
            <a:endParaRPr lang="sl-SI" sz="1300" dirty="0"/>
          </a:p>
          <a:p>
            <a:pPr marL="0" indent="0">
              <a:lnSpc>
                <a:spcPts val="2200"/>
              </a:lnSpc>
              <a:spcBef>
                <a:spcPts val="0"/>
              </a:spcBef>
              <a:buNone/>
            </a:pPr>
            <a:r>
              <a:rPr lang="sl-SI" sz="1300" dirty="0" smtClean="0"/>
              <a:t>POROČILO AKTUALNEGA STANJA </a:t>
            </a:r>
          </a:p>
          <a:p>
            <a:pPr marL="0" indent="0">
              <a:lnSpc>
                <a:spcPts val="2200"/>
              </a:lnSpc>
              <a:spcBef>
                <a:spcPts val="0"/>
              </a:spcBef>
              <a:buNone/>
            </a:pPr>
            <a:r>
              <a:rPr lang="sl-SI" sz="1300" dirty="0" smtClean="0"/>
              <a:t>RAZMIŠLJANJA učencev glede možnosti za izboljšanje pogojev za kolesarjenje in vzpodbujanje trajnostno mobilnost v občini/kraju.  </a:t>
            </a:r>
          </a:p>
          <a:p>
            <a:pPr marL="0" indent="0">
              <a:lnSpc>
                <a:spcPct val="150000"/>
              </a:lnSpc>
              <a:spcBef>
                <a:spcPts val="0"/>
              </a:spcBef>
              <a:buNone/>
            </a:pPr>
            <a:r>
              <a:rPr lang="sl-SI" sz="1300" dirty="0" smtClean="0"/>
              <a:t>POVZETEK UKREPOV </a:t>
            </a:r>
            <a:r>
              <a:rPr lang="sl-SI" sz="1300" dirty="0"/>
              <a:t>za izboljšanje pogojev in možnosti za aktivno in varno udeležbo kolesarjev in s tem povezanega gibanja v kraju</a:t>
            </a:r>
            <a:r>
              <a:rPr lang="sl-SI" sz="1300" dirty="0" smtClean="0"/>
              <a:t>.</a:t>
            </a:r>
            <a:endParaRPr lang="sl-SI" sz="1300" dirty="0"/>
          </a:p>
        </p:txBody>
      </p:sp>
      <p:cxnSp>
        <p:nvCxnSpPr>
          <p:cNvPr id="40" name="Raven povezovalnik 39" descr="Razdelilna črta">
            <a:extLst>
              <a:ext uri="{FF2B5EF4-FFF2-40B4-BE49-F238E27FC236}">
                <a16:creationId xmlns:a16="http://schemas.microsoft.com/office/drawing/2014/main" id="{F598035F-AEB0-448B-8CFD-03AEC41F6330}"/>
              </a:ext>
              <a:ext uri="{C183D7F6-B498-43B3-948B-1728B52AA6E4}">
                <adec:decorative xmlns:adec="http://schemas.microsoft.com/office/drawing/2017/decorative" xmlns="" val="1"/>
              </a:ext>
            </a:extLst>
          </p:cNvPr>
          <p:cNvCxnSpPr>
            <a:cxnSpLocks/>
          </p:cNvCxnSpPr>
          <p:nvPr/>
        </p:nvCxnSpPr>
        <p:spPr>
          <a:xfrm>
            <a:off x="9081165" y="1252330"/>
            <a:ext cx="0" cy="465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značba mesta za vsebino 4">
            <a:extLst>
              <a:ext uri="{FF2B5EF4-FFF2-40B4-BE49-F238E27FC236}">
                <a16:creationId xmlns:a16="http://schemas.microsoft.com/office/drawing/2014/main" id="{DDEF8F4C-1805-4BA1-B749-8238752D9781}"/>
              </a:ext>
            </a:extLst>
          </p:cNvPr>
          <p:cNvSpPr txBox="1">
            <a:spLocks/>
          </p:cNvSpPr>
          <p:nvPr/>
        </p:nvSpPr>
        <p:spPr>
          <a:xfrm>
            <a:off x="9295798" y="1152000"/>
            <a:ext cx="2495550" cy="4751250"/>
          </a:xfrm>
          <a:prstGeom prst="rect">
            <a:avLst/>
          </a:prstGeom>
        </p:spPr>
        <p:txBody>
          <a:bodyPr vert="horz" wrap="square" lIns="0" tIns="0" rIns="0" bIns="0" numCol="1" spcCol="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sl-SI" sz="1400" b="1" dirty="0" smtClean="0"/>
              <a:t>2. NALOGA</a:t>
            </a:r>
          </a:p>
          <a:p>
            <a:pPr marL="0" indent="0">
              <a:lnSpc>
                <a:spcPts val="2200"/>
              </a:lnSpc>
              <a:spcBef>
                <a:spcPts val="0"/>
              </a:spcBef>
              <a:buNone/>
            </a:pPr>
            <a:r>
              <a:rPr lang="sl-SI" sz="1400" b="1" dirty="0" smtClean="0"/>
              <a:t>JAZ, KOLO IN SVET</a:t>
            </a:r>
          </a:p>
          <a:p>
            <a:pPr marL="0" indent="0">
              <a:lnSpc>
                <a:spcPts val="2200"/>
              </a:lnSpc>
              <a:spcBef>
                <a:spcPts val="0"/>
              </a:spcBef>
              <a:buNone/>
            </a:pPr>
            <a:endParaRPr lang="sl-SI" sz="1400" b="1" dirty="0" smtClean="0"/>
          </a:p>
          <a:p>
            <a:pPr marL="0" indent="0">
              <a:lnSpc>
                <a:spcPct val="150000"/>
              </a:lnSpc>
              <a:buNone/>
            </a:pPr>
            <a:r>
              <a:rPr lang="sl-SI" sz="1300" dirty="0"/>
              <a:t>Predstavitev kolesarjenja, kolesa in njegovih vplivov (razsežnosti) na širše naravno in družbeno okolje ter analiza dobrih kolesarskih praks po svetu. </a:t>
            </a:r>
          </a:p>
          <a:p>
            <a:pPr marL="0" indent="0">
              <a:buNone/>
            </a:pPr>
            <a:r>
              <a:rPr lang="sl-SI" sz="1400" dirty="0"/>
              <a:t/>
            </a:r>
            <a:br>
              <a:rPr lang="sl-SI" sz="1400" dirty="0"/>
            </a:br>
            <a:endParaRPr lang="sl-SI" sz="1400" dirty="0"/>
          </a:p>
          <a:p>
            <a:pPr marL="0" indent="0">
              <a:lnSpc>
                <a:spcPts val="2200"/>
              </a:lnSpc>
              <a:spcBef>
                <a:spcPts val="0"/>
              </a:spcBef>
              <a:buNone/>
            </a:pPr>
            <a:endParaRPr lang="sl-SI" sz="1400" b="1" dirty="0" smtClean="0"/>
          </a:p>
          <a:p>
            <a:pPr marL="0" indent="0">
              <a:lnSpc>
                <a:spcPts val="2200"/>
              </a:lnSpc>
              <a:spcBef>
                <a:spcPts val="0"/>
              </a:spcBef>
              <a:buNone/>
            </a:pPr>
            <a:endParaRPr lang="sl-SI" sz="1400" dirty="0"/>
          </a:p>
        </p:txBody>
      </p:sp>
      <p:sp>
        <p:nvSpPr>
          <p:cNvPr id="30" name="Označba mesta za številko diapozitiva 29">
            <a:extLst>
              <a:ext uri="{FF2B5EF4-FFF2-40B4-BE49-F238E27FC236}">
                <a16:creationId xmlns:a16="http://schemas.microsoft.com/office/drawing/2014/main" id="{F3158FD9-70ED-4C10-B7CE-63D15C2FD338}"/>
              </a:ext>
            </a:extLst>
          </p:cNvPr>
          <p:cNvSpPr>
            <a:spLocks noGrp="1"/>
          </p:cNvSpPr>
          <p:nvPr>
            <p:ph type="sldNum" sz="quarter" idx="11"/>
          </p:nvPr>
        </p:nvSpPr>
        <p:spPr/>
        <p:txBody>
          <a:bodyPr rtlCol="0"/>
          <a:lstStyle/>
          <a:p>
            <a:pPr rtl="0"/>
            <a:fld id="{19B51A1E-902D-48AF-9020-955120F399B6}" type="slidenum">
              <a:rPr lang="sl-SI" smtClean="0"/>
              <a:pPr rtl="0"/>
              <a:t>3</a:t>
            </a:fld>
            <a:endParaRPr lang="sl-SI" dirty="0"/>
          </a:p>
        </p:txBody>
      </p:sp>
      <p:sp>
        <p:nvSpPr>
          <p:cNvPr id="6" name="Označba mesta slike 5"/>
          <p:cNvSpPr>
            <a:spLocks noGrp="1"/>
          </p:cNvSpPr>
          <p:nvPr>
            <p:ph type="pic" sz="quarter" idx="12"/>
          </p:nvPr>
        </p:nvSpPr>
        <p:spPr/>
      </p:sp>
      <p:pic>
        <p:nvPicPr>
          <p:cNvPr id="3" name="Slika 2"/>
          <p:cNvPicPr>
            <a:picLocks noChangeAspect="1"/>
          </p:cNvPicPr>
          <p:nvPr/>
        </p:nvPicPr>
        <p:blipFill rotWithShape="1">
          <a:blip r:embed="rId3"/>
          <a:srcRect b="2509"/>
          <a:stretch/>
        </p:blipFill>
        <p:spPr>
          <a:xfrm>
            <a:off x="1745975" y="110466"/>
            <a:ext cx="4356425" cy="6068265"/>
          </a:xfrm>
          <a:prstGeom prst="rect">
            <a:avLst/>
          </a:prstGeom>
        </p:spPr>
      </p:pic>
      <p:sp>
        <p:nvSpPr>
          <p:cNvPr id="9" name="PoljeZBesedilom 8"/>
          <p:cNvSpPr txBox="1"/>
          <p:nvPr/>
        </p:nvSpPr>
        <p:spPr>
          <a:xfrm>
            <a:off x="6343157" y="518660"/>
            <a:ext cx="4763683" cy="1154162"/>
          </a:xfrm>
          <a:prstGeom prst="rect">
            <a:avLst/>
          </a:prstGeom>
          <a:noFill/>
        </p:spPr>
        <p:txBody>
          <a:bodyPr wrap="square" rtlCol="0">
            <a:spAutoFit/>
          </a:bodyPr>
          <a:lstStyle/>
          <a:p>
            <a:pPr marL="514350" indent="-514350">
              <a:buAutoNum type="arabicPeriod"/>
            </a:pPr>
            <a:r>
              <a:rPr lang="sl-SI" sz="2800" b="1" dirty="0" smtClean="0"/>
              <a:t>SKLOP</a:t>
            </a:r>
          </a:p>
          <a:p>
            <a:endParaRPr lang="sl-SI" sz="1300" dirty="0"/>
          </a:p>
          <a:p>
            <a:pPr marL="514350" indent="-514350">
              <a:buAutoNum type="arabicPeriod"/>
            </a:pPr>
            <a:endParaRPr lang="sl-SI" sz="2800" b="1" dirty="0"/>
          </a:p>
        </p:txBody>
      </p:sp>
      <p:sp>
        <p:nvSpPr>
          <p:cNvPr id="17" name="PoljeZBesedilom 16"/>
          <p:cNvSpPr txBox="1"/>
          <p:nvPr/>
        </p:nvSpPr>
        <p:spPr>
          <a:xfrm>
            <a:off x="9660506" y="5338618"/>
            <a:ext cx="2460716" cy="1323439"/>
          </a:xfrm>
          <a:prstGeom prst="rect">
            <a:avLst/>
          </a:prstGeom>
          <a:noFill/>
        </p:spPr>
        <p:txBody>
          <a:bodyPr wrap="square" rtlCol="0">
            <a:spAutoFit/>
          </a:bodyPr>
          <a:lstStyle/>
          <a:p>
            <a:pPr algn="r"/>
            <a:r>
              <a:rPr lang="sl-SI" sz="1300" dirty="0" smtClean="0"/>
              <a:t>Razred </a:t>
            </a:r>
            <a:r>
              <a:rPr lang="sl-SI" sz="1300" dirty="0"/>
              <a:t>izbere in opravi eno od predvidenih nalog.</a:t>
            </a:r>
          </a:p>
          <a:p>
            <a:pPr algn="r"/>
            <a:r>
              <a:rPr lang="sl-SI" sz="1300" dirty="0"/>
              <a:t>Trajanje: </a:t>
            </a:r>
            <a:endParaRPr lang="sl-SI" sz="1300" dirty="0" smtClean="0"/>
          </a:p>
          <a:p>
            <a:pPr algn="r"/>
            <a:r>
              <a:rPr lang="sl-SI" sz="1300" dirty="0" smtClean="0"/>
              <a:t>1</a:t>
            </a:r>
            <a:r>
              <a:rPr lang="sl-SI" sz="1300" dirty="0"/>
              <a:t>. 10. 2019 - 31. 12. 2019</a:t>
            </a:r>
          </a:p>
          <a:p>
            <a:pPr marL="514350" indent="-514350">
              <a:buAutoNum type="arabicPeriod"/>
            </a:pPr>
            <a:endParaRPr lang="sl-SI" sz="2800" b="1" dirty="0"/>
          </a:p>
        </p:txBody>
      </p:sp>
    </p:spTree>
    <p:extLst>
      <p:ext uri="{BB962C8B-B14F-4D97-AF65-F5344CB8AC3E}">
        <p14:creationId xmlns:p14="http://schemas.microsoft.com/office/powerpoint/2010/main" val="231860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6FA783B-2A96-465F-931A-E2DD81D28D08}"/>
              </a:ext>
            </a:extLst>
          </p:cNvPr>
          <p:cNvSpPr>
            <a:spLocks noGrp="1"/>
          </p:cNvSpPr>
          <p:nvPr>
            <p:ph type="title"/>
          </p:nvPr>
        </p:nvSpPr>
        <p:spPr/>
        <p:txBody>
          <a:bodyPr rtlCol="0"/>
          <a:lstStyle/>
          <a:p>
            <a:pPr rtl="0"/>
            <a:r>
              <a:rPr lang="sl-SI" dirty="0" smtClean="0"/>
              <a:t>RAZPIS </a:t>
            </a:r>
            <a:r>
              <a:rPr lang="sl-SI" sz="8800" dirty="0" smtClean="0"/>
              <a:t>A</a:t>
            </a:r>
            <a:endParaRPr lang="sl-SI" sz="8800" dirty="0"/>
          </a:p>
        </p:txBody>
      </p:sp>
      <p:grpSp>
        <p:nvGrpSpPr>
          <p:cNvPr id="2" name="Skupina 1" descr="Trije trikotni orisi, ki poudarijo sliko">
            <a:extLst>
              <a:ext uri="{FF2B5EF4-FFF2-40B4-BE49-F238E27FC236}">
                <a16:creationId xmlns:a16="http://schemas.microsoft.com/office/drawing/2014/main" id="{B4815C37-BD9E-43A0-B8B0-69DFC288E7CE}"/>
              </a:ext>
            </a:extLst>
          </p:cNvPr>
          <p:cNvGrpSpPr/>
          <p:nvPr/>
        </p:nvGrpSpPr>
        <p:grpSpPr>
          <a:xfrm>
            <a:off x="2743307" y="1421269"/>
            <a:ext cx="1969659" cy="2593986"/>
            <a:chOff x="2743307" y="1421269"/>
            <a:chExt cx="1969659" cy="2593986"/>
          </a:xfrm>
        </p:grpSpPr>
        <p:sp>
          <p:nvSpPr>
            <p:cNvPr id="27" name="Enakokraki trikotnik 26" descr="Okrasni trikotnik">
              <a:extLst>
                <a:ext uri="{FF2B5EF4-FFF2-40B4-BE49-F238E27FC236}">
                  <a16:creationId xmlns:a16="http://schemas.microsoft.com/office/drawing/2014/main" id="{AF43AC19-9857-4182-92FA-671EBE1517FF}"/>
                </a:ext>
              </a:extLst>
            </p:cNvPr>
            <p:cNvSpPr/>
            <p:nvPr/>
          </p:nvSpPr>
          <p:spPr>
            <a:xfrm rot="10800000">
              <a:off x="3222789" y="1421269"/>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8" name="Enakokraki trikotnik 27" descr="Okrasni trikotnik">
              <a:extLst>
                <a:ext uri="{FF2B5EF4-FFF2-40B4-BE49-F238E27FC236}">
                  <a16:creationId xmlns:a16="http://schemas.microsoft.com/office/drawing/2014/main" id="{1AEFFFFC-2F55-474E-BE2B-34F6565E0AFA}"/>
                </a:ext>
              </a:extLst>
            </p:cNvPr>
            <p:cNvSpPr/>
            <p:nvPr/>
          </p:nvSpPr>
          <p:spPr>
            <a:xfrm rot="10800000">
              <a:off x="2743307" y="2281324"/>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9" name="Enakokraki trikotnik 28" descr="Okrasni trikotnik">
              <a:extLst>
                <a:ext uri="{FF2B5EF4-FFF2-40B4-BE49-F238E27FC236}">
                  <a16:creationId xmlns:a16="http://schemas.microsoft.com/office/drawing/2014/main" id="{5F00BDF3-3184-4AE2-B847-24595A3C55A5}"/>
                </a:ext>
              </a:extLst>
            </p:cNvPr>
            <p:cNvSpPr/>
            <p:nvPr/>
          </p:nvSpPr>
          <p:spPr>
            <a:xfrm>
              <a:off x="4167224" y="3644476"/>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5" name="Označba mesta za vsebino 4">
            <a:extLst>
              <a:ext uri="{FF2B5EF4-FFF2-40B4-BE49-F238E27FC236}">
                <a16:creationId xmlns:a16="http://schemas.microsoft.com/office/drawing/2014/main" id="{E9387D84-59D0-407F-B754-632FFF8DF0CD}"/>
              </a:ext>
            </a:extLst>
          </p:cNvPr>
          <p:cNvSpPr>
            <a:spLocks noGrp="1"/>
          </p:cNvSpPr>
          <p:nvPr>
            <p:ph idx="1"/>
          </p:nvPr>
        </p:nvSpPr>
        <p:spPr>
          <a:xfrm>
            <a:off x="6470374" y="1151999"/>
            <a:ext cx="2495550" cy="5510058"/>
          </a:xfrm>
        </p:spPr>
        <p:txBody>
          <a:bodyPr rtlCol="0"/>
          <a:lstStyle/>
          <a:p>
            <a:pPr marL="0" indent="0">
              <a:lnSpc>
                <a:spcPts val="2200"/>
              </a:lnSpc>
              <a:spcBef>
                <a:spcPts val="0"/>
              </a:spcBef>
              <a:buNone/>
            </a:pPr>
            <a:r>
              <a:rPr lang="sl-SI" sz="1400" b="1" dirty="0" smtClean="0"/>
              <a:t>1. NALOGA</a:t>
            </a:r>
          </a:p>
          <a:p>
            <a:pPr marL="0" indent="0">
              <a:lnSpc>
                <a:spcPts val="2200"/>
              </a:lnSpc>
              <a:spcBef>
                <a:spcPts val="0"/>
              </a:spcBef>
              <a:buNone/>
            </a:pPr>
            <a:r>
              <a:rPr lang="sl-SI" sz="1400" b="1" dirty="0"/>
              <a:t>POPOLNO OPREMLJENO KOLO IN </a:t>
            </a:r>
            <a:r>
              <a:rPr lang="sl-SI" sz="1400" b="1" dirty="0" smtClean="0"/>
              <a:t>KOLESAR</a:t>
            </a:r>
          </a:p>
          <a:p>
            <a:pPr marL="0" indent="0">
              <a:lnSpc>
                <a:spcPts val="2200"/>
              </a:lnSpc>
              <a:spcBef>
                <a:spcPts val="0"/>
              </a:spcBef>
              <a:buNone/>
            </a:pPr>
            <a:endParaRPr lang="sl-SI" sz="1300" b="1" dirty="0"/>
          </a:p>
          <a:p>
            <a:pPr marL="0" indent="0">
              <a:lnSpc>
                <a:spcPts val="2200"/>
              </a:lnSpc>
              <a:spcBef>
                <a:spcPts val="0"/>
              </a:spcBef>
              <a:buNone/>
            </a:pPr>
            <a:r>
              <a:rPr lang="sl-SI" sz="1300" dirty="0"/>
              <a:t>Obnoviti znanje o popolno opremljenem kolesu in kolesarju; izvedba pregleda </a:t>
            </a:r>
            <a:r>
              <a:rPr lang="sl-SI" sz="1300" dirty="0" smtClean="0"/>
              <a:t>koles na šoli. </a:t>
            </a:r>
            <a:r>
              <a:rPr lang="sl-SI" sz="1300" dirty="0"/>
              <a:t>Učenci najprej sami preverijo stanje in opremo svojih koles ter izpolnijo delovni list</a:t>
            </a:r>
            <a:r>
              <a:rPr lang="sl-SI" sz="1300" dirty="0" smtClean="0"/>
              <a:t>. </a:t>
            </a:r>
            <a:r>
              <a:rPr lang="sl-SI" sz="1300" dirty="0"/>
              <a:t>Med obvezno opremo kolesarja učenci posebno pozornost namenijo kolesarski čeladi in situacijam, ko nas lahko obvaruje. </a:t>
            </a:r>
          </a:p>
        </p:txBody>
      </p:sp>
      <p:cxnSp>
        <p:nvCxnSpPr>
          <p:cNvPr id="40" name="Raven povezovalnik 39" descr="Razdelilna črta">
            <a:extLst>
              <a:ext uri="{FF2B5EF4-FFF2-40B4-BE49-F238E27FC236}">
                <a16:creationId xmlns:a16="http://schemas.microsoft.com/office/drawing/2014/main" id="{F598035F-AEB0-448B-8CFD-03AEC41F6330}"/>
              </a:ext>
              <a:ext uri="{C183D7F6-B498-43B3-948B-1728B52AA6E4}">
                <adec:decorative xmlns:adec="http://schemas.microsoft.com/office/drawing/2017/decorative" xmlns="" val="1"/>
              </a:ext>
            </a:extLst>
          </p:cNvPr>
          <p:cNvCxnSpPr>
            <a:cxnSpLocks/>
          </p:cNvCxnSpPr>
          <p:nvPr/>
        </p:nvCxnSpPr>
        <p:spPr>
          <a:xfrm>
            <a:off x="9081165" y="1252330"/>
            <a:ext cx="0" cy="465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značba mesta za vsebino 4">
            <a:extLst>
              <a:ext uri="{FF2B5EF4-FFF2-40B4-BE49-F238E27FC236}">
                <a16:creationId xmlns:a16="http://schemas.microsoft.com/office/drawing/2014/main" id="{DDEF8F4C-1805-4BA1-B749-8238752D9781}"/>
              </a:ext>
            </a:extLst>
          </p:cNvPr>
          <p:cNvSpPr txBox="1">
            <a:spLocks/>
          </p:cNvSpPr>
          <p:nvPr/>
        </p:nvSpPr>
        <p:spPr>
          <a:xfrm>
            <a:off x="9295798" y="1152000"/>
            <a:ext cx="2495550" cy="4751250"/>
          </a:xfrm>
          <a:prstGeom prst="rect">
            <a:avLst/>
          </a:prstGeom>
        </p:spPr>
        <p:txBody>
          <a:bodyPr vert="horz" wrap="square" lIns="0" tIns="0" rIns="0" bIns="0" numCol="1" spcCol="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buNone/>
            </a:pPr>
            <a:r>
              <a:rPr lang="sl-SI" sz="1400" b="1" dirty="0" smtClean="0"/>
              <a:t>2. NALOGA</a:t>
            </a:r>
          </a:p>
          <a:p>
            <a:pPr marL="0" indent="0">
              <a:lnSpc>
                <a:spcPts val="2200"/>
              </a:lnSpc>
              <a:spcBef>
                <a:spcPts val="0"/>
              </a:spcBef>
              <a:buNone/>
            </a:pPr>
            <a:r>
              <a:rPr lang="sl-SI" sz="1400" b="1" dirty="0"/>
              <a:t>NAJPOGOSTEJŠI PREKRŠKI KOLESARJEV</a:t>
            </a:r>
            <a:endParaRPr lang="sl-SI" sz="1400" b="1" dirty="0" smtClean="0"/>
          </a:p>
          <a:p>
            <a:pPr marL="0" indent="0">
              <a:lnSpc>
                <a:spcPct val="150000"/>
              </a:lnSpc>
              <a:buNone/>
            </a:pPr>
            <a:r>
              <a:rPr lang="sl-SI" sz="1300" dirty="0"/>
              <a:t>Priprava zloženke s preventivno vsebino o najpogostejših prekrških kolesarjev in opozoriti na ustreznejše in varnejše ravnanje v prometu.</a:t>
            </a:r>
            <a:r>
              <a:rPr lang="sl-SI" sz="1400" dirty="0"/>
              <a:t/>
            </a:r>
            <a:br>
              <a:rPr lang="sl-SI" sz="1400" dirty="0"/>
            </a:br>
            <a:endParaRPr lang="sl-SI" sz="1400" dirty="0"/>
          </a:p>
          <a:p>
            <a:pPr marL="0" indent="0">
              <a:lnSpc>
                <a:spcPts val="2200"/>
              </a:lnSpc>
              <a:spcBef>
                <a:spcPts val="0"/>
              </a:spcBef>
              <a:buNone/>
            </a:pPr>
            <a:endParaRPr lang="sl-SI" sz="1400" b="1" dirty="0" smtClean="0"/>
          </a:p>
          <a:p>
            <a:pPr marL="0" indent="0">
              <a:lnSpc>
                <a:spcPts val="2200"/>
              </a:lnSpc>
              <a:spcBef>
                <a:spcPts val="0"/>
              </a:spcBef>
              <a:buNone/>
            </a:pPr>
            <a:endParaRPr lang="sl-SI" sz="1400" dirty="0"/>
          </a:p>
        </p:txBody>
      </p:sp>
      <p:sp>
        <p:nvSpPr>
          <p:cNvPr id="30" name="Označba mesta za številko diapozitiva 29">
            <a:extLst>
              <a:ext uri="{FF2B5EF4-FFF2-40B4-BE49-F238E27FC236}">
                <a16:creationId xmlns:a16="http://schemas.microsoft.com/office/drawing/2014/main" id="{F3158FD9-70ED-4C10-B7CE-63D15C2FD338}"/>
              </a:ext>
            </a:extLst>
          </p:cNvPr>
          <p:cNvSpPr>
            <a:spLocks noGrp="1"/>
          </p:cNvSpPr>
          <p:nvPr>
            <p:ph type="sldNum" sz="quarter" idx="11"/>
          </p:nvPr>
        </p:nvSpPr>
        <p:spPr/>
        <p:txBody>
          <a:bodyPr rtlCol="0"/>
          <a:lstStyle/>
          <a:p>
            <a:pPr rtl="0"/>
            <a:fld id="{19B51A1E-902D-48AF-9020-955120F399B6}" type="slidenum">
              <a:rPr lang="sl-SI" smtClean="0"/>
              <a:pPr rtl="0"/>
              <a:t>4</a:t>
            </a:fld>
            <a:endParaRPr lang="sl-SI" dirty="0"/>
          </a:p>
        </p:txBody>
      </p:sp>
      <p:sp>
        <p:nvSpPr>
          <p:cNvPr id="6" name="Označba mesta slike 5"/>
          <p:cNvSpPr>
            <a:spLocks noGrp="1"/>
          </p:cNvSpPr>
          <p:nvPr>
            <p:ph type="pic" sz="quarter" idx="12"/>
          </p:nvPr>
        </p:nvSpPr>
        <p:spPr/>
      </p:sp>
      <p:pic>
        <p:nvPicPr>
          <p:cNvPr id="3" name="Slika 2"/>
          <p:cNvPicPr>
            <a:picLocks noChangeAspect="1"/>
          </p:cNvPicPr>
          <p:nvPr/>
        </p:nvPicPr>
        <p:blipFill rotWithShape="1">
          <a:blip r:embed="rId3"/>
          <a:srcRect b="2509"/>
          <a:stretch/>
        </p:blipFill>
        <p:spPr>
          <a:xfrm>
            <a:off x="1745975" y="110466"/>
            <a:ext cx="4356425" cy="6068265"/>
          </a:xfrm>
          <a:prstGeom prst="rect">
            <a:avLst/>
          </a:prstGeom>
        </p:spPr>
      </p:pic>
      <p:sp>
        <p:nvSpPr>
          <p:cNvPr id="9" name="PoljeZBesedilom 8"/>
          <p:cNvSpPr txBox="1"/>
          <p:nvPr/>
        </p:nvSpPr>
        <p:spPr>
          <a:xfrm>
            <a:off x="6343157" y="518660"/>
            <a:ext cx="4763683" cy="1154162"/>
          </a:xfrm>
          <a:prstGeom prst="rect">
            <a:avLst/>
          </a:prstGeom>
          <a:noFill/>
        </p:spPr>
        <p:txBody>
          <a:bodyPr wrap="square" rtlCol="0">
            <a:spAutoFit/>
          </a:bodyPr>
          <a:lstStyle/>
          <a:p>
            <a:r>
              <a:rPr lang="sl-SI" sz="2800" b="1" dirty="0" smtClean="0"/>
              <a:t>2. SKLOP</a:t>
            </a:r>
          </a:p>
          <a:p>
            <a:endParaRPr lang="sl-SI" sz="1300" dirty="0"/>
          </a:p>
          <a:p>
            <a:pPr marL="514350" indent="-514350">
              <a:buAutoNum type="arabicPeriod"/>
            </a:pPr>
            <a:endParaRPr lang="sl-SI" sz="2800" b="1" dirty="0"/>
          </a:p>
        </p:txBody>
      </p:sp>
      <p:sp>
        <p:nvSpPr>
          <p:cNvPr id="17" name="PoljeZBesedilom 16"/>
          <p:cNvSpPr txBox="1"/>
          <p:nvPr/>
        </p:nvSpPr>
        <p:spPr>
          <a:xfrm>
            <a:off x="9660506" y="5338618"/>
            <a:ext cx="2460716" cy="907941"/>
          </a:xfrm>
          <a:prstGeom prst="rect">
            <a:avLst/>
          </a:prstGeom>
          <a:noFill/>
        </p:spPr>
        <p:txBody>
          <a:bodyPr wrap="square" rtlCol="0">
            <a:spAutoFit/>
          </a:bodyPr>
          <a:lstStyle/>
          <a:p>
            <a:pPr algn="r"/>
            <a:r>
              <a:rPr lang="sl-SI" sz="1300" dirty="0" smtClean="0"/>
              <a:t>Razred </a:t>
            </a:r>
            <a:r>
              <a:rPr lang="sl-SI" sz="1300" dirty="0"/>
              <a:t>izbere in opravi eno od predvidenih nalog.</a:t>
            </a:r>
          </a:p>
          <a:p>
            <a:pPr algn="r"/>
            <a:r>
              <a:rPr lang="sl-SI" sz="1300" dirty="0"/>
              <a:t>Trajanje: </a:t>
            </a:r>
            <a:endParaRPr lang="sl-SI" sz="1300" dirty="0" smtClean="0"/>
          </a:p>
          <a:p>
            <a:pPr algn="r"/>
            <a:r>
              <a:rPr lang="sl-SI" sz="1400" dirty="0"/>
              <a:t>1. 1. 2020 - 31. 3. 2020</a:t>
            </a:r>
            <a:endParaRPr lang="sl-SI" sz="2800" b="1" dirty="0"/>
          </a:p>
        </p:txBody>
      </p:sp>
    </p:spTree>
    <p:extLst>
      <p:ext uri="{BB962C8B-B14F-4D97-AF65-F5344CB8AC3E}">
        <p14:creationId xmlns:p14="http://schemas.microsoft.com/office/powerpoint/2010/main" val="413866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DB908E55-42F7-4241-963F-6EA600835EF3}"/>
              </a:ext>
            </a:extLst>
          </p:cNvPr>
          <p:cNvSpPr>
            <a:spLocks noGrp="1"/>
          </p:cNvSpPr>
          <p:nvPr>
            <p:ph type="title"/>
          </p:nvPr>
        </p:nvSpPr>
        <p:spPr>
          <a:xfrm>
            <a:off x="460491" y="472443"/>
            <a:ext cx="11340000" cy="432000"/>
          </a:xfrm>
        </p:spPr>
        <p:txBody>
          <a:bodyPr rtlCol="0"/>
          <a:lstStyle/>
          <a:p>
            <a:pPr rtl="0"/>
            <a:r>
              <a:rPr lang="sl-SI" sz="4000" dirty="0" smtClean="0"/>
              <a:t>RAZPIS B</a:t>
            </a:r>
            <a:endParaRPr lang="sl-SI" sz="4000" dirty="0"/>
          </a:p>
        </p:txBody>
      </p:sp>
      <p:sp>
        <p:nvSpPr>
          <p:cNvPr id="10" name="Označba mesta za besedilo 9">
            <a:extLst>
              <a:ext uri="{FF2B5EF4-FFF2-40B4-BE49-F238E27FC236}">
                <a16:creationId xmlns:a16="http://schemas.microsoft.com/office/drawing/2014/main" id="{69689712-B8A5-4813-974A-14907CF75870}"/>
              </a:ext>
            </a:extLst>
          </p:cNvPr>
          <p:cNvSpPr>
            <a:spLocks noGrp="1"/>
          </p:cNvSpPr>
          <p:nvPr>
            <p:ph type="body" sz="quarter" idx="32"/>
          </p:nvPr>
        </p:nvSpPr>
        <p:spPr>
          <a:xfrm>
            <a:off x="432000" y="860396"/>
            <a:ext cx="2966016" cy="1257638"/>
          </a:xfrm>
        </p:spPr>
        <p:txBody>
          <a:bodyPr rtlCol="0"/>
          <a:lstStyle/>
          <a:p>
            <a:pPr>
              <a:lnSpc>
                <a:spcPct val="100000"/>
              </a:lnSpc>
              <a:spcBef>
                <a:spcPts val="0"/>
              </a:spcBef>
            </a:pPr>
            <a:r>
              <a:rPr lang="sl-SI" sz="2400" i="1" dirty="0" smtClean="0"/>
              <a:t>od </a:t>
            </a:r>
            <a:r>
              <a:rPr lang="sl-SI" sz="2400" i="1" dirty="0"/>
              <a:t>1. do 9. </a:t>
            </a:r>
            <a:r>
              <a:rPr lang="sl-SI" sz="2400" i="1" dirty="0" smtClean="0"/>
              <a:t>razreda</a:t>
            </a:r>
          </a:p>
        </p:txBody>
      </p:sp>
      <p:sp>
        <p:nvSpPr>
          <p:cNvPr id="6" name="Označba mesta za vsebino 5">
            <a:extLst>
              <a:ext uri="{FF2B5EF4-FFF2-40B4-BE49-F238E27FC236}">
                <a16:creationId xmlns:a16="http://schemas.microsoft.com/office/drawing/2014/main" id="{0713C83F-39C7-4847-9682-8835C6352B16}"/>
              </a:ext>
            </a:extLst>
          </p:cNvPr>
          <p:cNvSpPr>
            <a:spLocks noGrp="1"/>
          </p:cNvSpPr>
          <p:nvPr>
            <p:ph idx="1"/>
          </p:nvPr>
        </p:nvSpPr>
        <p:spPr>
          <a:xfrm>
            <a:off x="432000" y="2592000"/>
            <a:ext cx="3600000" cy="720000"/>
          </a:xfrm>
        </p:spPr>
        <p:txBody>
          <a:bodyPr rtlCol="0"/>
          <a:lstStyle/>
          <a:p>
            <a:pPr rtl="0"/>
            <a:r>
              <a:rPr lang="sl-SI" dirty="0" smtClean="0"/>
              <a:t>NA KOLESU</a:t>
            </a:r>
            <a:endParaRPr lang="sl-SI" sz="1600" b="0" dirty="0"/>
          </a:p>
        </p:txBody>
      </p:sp>
      <p:sp>
        <p:nvSpPr>
          <p:cNvPr id="2" name="Označba mesta za vsebino 1">
            <a:extLst>
              <a:ext uri="{FF2B5EF4-FFF2-40B4-BE49-F238E27FC236}">
                <a16:creationId xmlns:a16="http://schemas.microsoft.com/office/drawing/2014/main" id="{D17175E1-5ACD-4753-B437-BF7BFE1D44D7}"/>
              </a:ext>
            </a:extLst>
          </p:cNvPr>
          <p:cNvSpPr>
            <a:spLocks noGrp="1"/>
          </p:cNvSpPr>
          <p:nvPr>
            <p:ph idx="14"/>
          </p:nvPr>
        </p:nvSpPr>
        <p:spPr>
          <a:xfrm>
            <a:off x="432000" y="3312000"/>
            <a:ext cx="3600000" cy="3488850"/>
          </a:xfrm>
        </p:spPr>
        <p:txBody>
          <a:bodyPr rtlCol="0"/>
          <a:lstStyle/>
          <a:p>
            <a:pPr marL="0" indent="0">
              <a:buNone/>
            </a:pPr>
            <a:r>
              <a:rPr lang="sl-SI" sz="1400" dirty="0"/>
              <a:t>V okviru te (posamezne) naloge bodo nagrajene tri šole, ki bodo vključile najvišje število otrok. Upošteva se delež vključenih učencev glede na skupno število otrok na šoli. </a:t>
            </a:r>
            <a:endParaRPr lang="sl-SI" sz="1400" dirty="0" smtClean="0"/>
          </a:p>
          <a:p>
            <a:pPr marL="0" indent="0">
              <a:buNone/>
            </a:pPr>
            <a:r>
              <a:rPr lang="sl-SI" dirty="0" smtClean="0"/>
              <a:t>1. nagrada</a:t>
            </a:r>
            <a:r>
              <a:rPr lang="sl-SI" dirty="0"/>
              <a:t>: Servis koles za učence šole in lokalno skupnost </a:t>
            </a:r>
            <a:endParaRPr lang="sl-SI" dirty="0" smtClean="0"/>
          </a:p>
          <a:p>
            <a:pPr marL="0" indent="0">
              <a:buNone/>
            </a:pPr>
            <a:r>
              <a:rPr lang="sl-SI" dirty="0" smtClean="0"/>
              <a:t>2. nagrada</a:t>
            </a:r>
            <a:r>
              <a:rPr lang="sl-SI" dirty="0"/>
              <a:t>: 200 € in 5 kolesarskih čelad </a:t>
            </a:r>
            <a:endParaRPr lang="sl-SI" dirty="0" smtClean="0"/>
          </a:p>
          <a:p>
            <a:pPr marL="0" indent="0">
              <a:buNone/>
            </a:pPr>
            <a:r>
              <a:rPr lang="sl-SI" dirty="0" smtClean="0"/>
              <a:t>3. nagrada</a:t>
            </a:r>
            <a:r>
              <a:rPr lang="sl-SI" dirty="0"/>
              <a:t>: 100 € in 5 kolesarskih </a:t>
            </a:r>
            <a:r>
              <a:rPr lang="sl-SI" dirty="0" smtClean="0"/>
              <a:t>čelad</a:t>
            </a:r>
            <a:endParaRPr lang="sl-SI" sz="1600" dirty="0"/>
          </a:p>
        </p:txBody>
      </p:sp>
      <p:sp>
        <p:nvSpPr>
          <p:cNvPr id="8" name="Označba mesta za vsebino 7">
            <a:extLst>
              <a:ext uri="{FF2B5EF4-FFF2-40B4-BE49-F238E27FC236}">
                <a16:creationId xmlns:a16="http://schemas.microsoft.com/office/drawing/2014/main" id="{747DE325-0C92-40CA-9D9F-A1481D7CCCD9}"/>
              </a:ext>
            </a:extLst>
          </p:cNvPr>
          <p:cNvSpPr>
            <a:spLocks noGrp="1"/>
          </p:cNvSpPr>
          <p:nvPr>
            <p:ph idx="12"/>
          </p:nvPr>
        </p:nvSpPr>
        <p:spPr>
          <a:xfrm>
            <a:off x="4302000" y="2592000"/>
            <a:ext cx="3600000" cy="720000"/>
          </a:xfrm>
        </p:spPr>
        <p:txBody>
          <a:bodyPr rtlCol="0"/>
          <a:lstStyle/>
          <a:p>
            <a:r>
              <a:rPr lang="sl-SI" dirty="0"/>
              <a:t>JAZ NA KOLESARSKEM IZLETU</a:t>
            </a:r>
            <a:endParaRPr lang="sl-SI" b="0" dirty="0"/>
          </a:p>
        </p:txBody>
      </p:sp>
      <p:sp>
        <p:nvSpPr>
          <p:cNvPr id="3" name="Označba mesta za vsebino 2">
            <a:extLst>
              <a:ext uri="{FF2B5EF4-FFF2-40B4-BE49-F238E27FC236}">
                <a16:creationId xmlns:a16="http://schemas.microsoft.com/office/drawing/2014/main" id="{5EEA5B2D-A521-47E6-906E-7E0EA8272037}"/>
              </a:ext>
            </a:extLst>
          </p:cNvPr>
          <p:cNvSpPr>
            <a:spLocks noGrp="1"/>
          </p:cNvSpPr>
          <p:nvPr>
            <p:ph idx="15"/>
          </p:nvPr>
        </p:nvSpPr>
        <p:spPr>
          <a:xfrm>
            <a:off x="4302000" y="3312000"/>
            <a:ext cx="3600000" cy="3180240"/>
          </a:xfrm>
        </p:spPr>
        <p:txBody>
          <a:bodyPr rtlCol="0"/>
          <a:lstStyle/>
          <a:p>
            <a:pPr marL="0" indent="0">
              <a:buNone/>
            </a:pPr>
            <a:r>
              <a:rPr lang="sl-SI" sz="1400" dirty="0"/>
              <a:t>V okviru te naloge bodo nagrajene tri šole, katerih učenci dosežejo najvišje povprečje prevoženih kilometrov v projektu:</a:t>
            </a:r>
            <a:r>
              <a:rPr lang="sl-SI" dirty="0"/>
              <a:t> </a:t>
            </a:r>
            <a:endParaRPr lang="sl-SI" dirty="0" smtClean="0"/>
          </a:p>
          <a:p>
            <a:pPr marL="0" indent="0">
              <a:buNone/>
            </a:pPr>
            <a:r>
              <a:rPr lang="sl-SI" dirty="0" smtClean="0"/>
              <a:t>1. nagrada</a:t>
            </a:r>
            <a:r>
              <a:rPr lang="sl-SI" dirty="0"/>
              <a:t>: Servis koles za učence šole in lokalno skupnost </a:t>
            </a:r>
            <a:endParaRPr lang="sl-SI" dirty="0" smtClean="0"/>
          </a:p>
          <a:p>
            <a:pPr marL="0" indent="0">
              <a:buNone/>
            </a:pPr>
            <a:r>
              <a:rPr lang="sl-SI" dirty="0" smtClean="0"/>
              <a:t>2. nagrada</a:t>
            </a:r>
            <a:r>
              <a:rPr lang="sl-SI" dirty="0"/>
              <a:t>: 200 € in 5 kolesarskih čelad </a:t>
            </a:r>
            <a:endParaRPr lang="sl-SI" dirty="0" smtClean="0"/>
          </a:p>
          <a:p>
            <a:pPr marL="0" indent="0">
              <a:buNone/>
            </a:pPr>
            <a:r>
              <a:rPr lang="sl-SI" dirty="0" smtClean="0"/>
              <a:t>3. nagrada</a:t>
            </a:r>
            <a:r>
              <a:rPr lang="sl-SI" dirty="0"/>
              <a:t>: 100 € in 5 kolesarskih čelad</a:t>
            </a:r>
            <a:endParaRPr lang="sl-SI" noProof="1"/>
          </a:p>
        </p:txBody>
      </p:sp>
      <p:sp>
        <p:nvSpPr>
          <p:cNvPr id="4" name="Označba mesta za vsebino 3">
            <a:extLst>
              <a:ext uri="{FF2B5EF4-FFF2-40B4-BE49-F238E27FC236}">
                <a16:creationId xmlns:a16="http://schemas.microsoft.com/office/drawing/2014/main" id="{66B9CD4C-1797-412D-8C33-CC157EBD12A4}"/>
              </a:ext>
            </a:extLst>
          </p:cNvPr>
          <p:cNvSpPr>
            <a:spLocks noGrp="1"/>
          </p:cNvSpPr>
          <p:nvPr>
            <p:ph idx="16"/>
          </p:nvPr>
        </p:nvSpPr>
        <p:spPr>
          <a:xfrm>
            <a:off x="8172000" y="3312000"/>
            <a:ext cx="3600000" cy="2767338"/>
          </a:xfrm>
        </p:spPr>
        <p:txBody>
          <a:bodyPr rtlCol="0"/>
          <a:lstStyle/>
          <a:p>
            <a:pPr marL="0" indent="0">
              <a:buNone/>
            </a:pPr>
            <a:r>
              <a:rPr lang="sl-SI" sz="1400" dirty="0"/>
              <a:t>V okviru te naloge bodo nagrajene tri šole, katerih predlogi za kolesarski izlet bodo dosegli najviše število točk. </a:t>
            </a:r>
            <a:r>
              <a:rPr lang="sl-SI" sz="1400" dirty="0" smtClean="0"/>
              <a:t>(30)</a:t>
            </a:r>
          </a:p>
          <a:p>
            <a:pPr marL="0" indent="0">
              <a:buNone/>
            </a:pPr>
            <a:r>
              <a:rPr lang="sl-SI" dirty="0" smtClean="0"/>
              <a:t>1. nagrada</a:t>
            </a:r>
            <a:r>
              <a:rPr lang="sl-SI" dirty="0"/>
              <a:t>: Servis koles za učence šole in lokalno skupnost </a:t>
            </a:r>
            <a:endParaRPr lang="sl-SI" dirty="0" smtClean="0"/>
          </a:p>
          <a:p>
            <a:pPr marL="0" indent="0">
              <a:buNone/>
            </a:pPr>
            <a:r>
              <a:rPr lang="sl-SI" dirty="0" smtClean="0"/>
              <a:t>2. nagrada</a:t>
            </a:r>
            <a:r>
              <a:rPr lang="sl-SI" dirty="0"/>
              <a:t>: 200 € in 5 kolesarskih čelad </a:t>
            </a:r>
            <a:endParaRPr lang="sl-SI" dirty="0" smtClean="0"/>
          </a:p>
          <a:p>
            <a:pPr marL="0" indent="0">
              <a:buNone/>
            </a:pPr>
            <a:r>
              <a:rPr lang="sl-SI" dirty="0"/>
              <a:t>3</a:t>
            </a:r>
            <a:r>
              <a:rPr lang="sl-SI" dirty="0" smtClean="0"/>
              <a:t>. nagrada</a:t>
            </a:r>
            <a:r>
              <a:rPr lang="sl-SI" dirty="0"/>
              <a:t>: 100 € in 5 kolesarskih čelad</a:t>
            </a:r>
            <a:endParaRPr lang="sl-SI" noProof="1"/>
          </a:p>
        </p:txBody>
      </p:sp>
      <p:sp>
        <p:nvSpPr>
          <p:cNvPr id="9" name="Označba mesta za vsebino 8">
            <a:extLst>
              <a:ext uri="{FF2B5EF4-FFF2-40B4-BE49-F238E27FC236}">
                <a16:creationId xmlns:a16="http://schemas.microsoft.com/office/drawing/2014/main" id="{8D7CC69E-2FA7-4F99-A4B9-E06C7BFBB20E}"/>
              </a:ext>
            </a:extLst>
          </p:cNvPr>
          <p:cNvSpPr>
            <a:spLocks noGrp="1"/>
          </p:cNvSpPr>
          <p:nvPr>
            <p:ph idx="13"/>
          </p:nvPr>
        </p:nvSpPr>
        <p:spPr>
          <a:xfrm>
            <a:off x="8172000" y="2592000"/>
            <a:ext cx="3600000" cy="720000"/>
          </a:xfrm>
        </p:spPr>
        <p:txBody>
          <a:bodyPr rtlCol="0"/>
          <a:lstStyle/>
          <a:p>
            <a:r>
              <a:rPr lang="pl-PL" dirty="0"/>
              <a:t>PREDLOG ZA KOLESARSKI IZLET V MOJI OBČINI </a:t>
            </a:r>
            <a:endParaRPr lang="sl-SI" b="0" dirty="0"/>
          </a:p>
        </p:txBody>
      </p:sp>
      <p:sp>
        <p:nvSpPr>
          <p:cNvPr id="7" name="Označba mesta za številko diapozitiva 6">
            <a:extLst>
              <a:ext uri="{FF2B5EF4-FFF2-40B4-BE49-F238E27FC236}">
                <a16:creationId xmlns:a16="http://schemas.microsoft.com/office/drawing/2014/main" id="{58F6E761-D8E0-4DCA-BE79-C4149BC24D81}"/>
              </a:ext>
            </a:extLst>
          </p:cNvPr>
          <p:cNvSpPr>
            <a:spLocks noGrp="1"/>
          </p:cNvSpPr>
          <p:nvPr>
            <p:ph type="sldNum" sz="quarter" idx="11"/>
          </p:nvPr>
        </p:nvSpPr>
        <p:spPr/>
        <p:txBody>
          <a:bodyPr rtlCol="0"/>
          <a:lstStyle/>
          <a:p>
            <a:pPr rtl="0"/>
            <a:fld id="{4B73C415-D670-4716-A5EC-CC4D52CA2BAC}" type="slidenum">
              <a:rPr lang="sl-SI" smtClean="0"/>
              <a:pPr rtl="0"/>
              <a:t>5</a:t>
            </a:fld>
            <a:endParaRPr lang="sl-SI" dirty="0"/>
          </a:p>
        </p:txBody>
      </p:sp>
      <p:sp>
        <p:nvSpPr>
          <p:cNvPr id="11" name="Označba mesta za besedilo 9">
            <a:extLst>
              <a:ext uri="{FF2B5EF4-FFF2-40B4-BE49-F238E27FC236}">
                <a16:creationId xmlns:a16="http://schemas.microsoft.com/office/drawing/2014/main" id="{69689712-B8A5-4813-974A-14907CF75870}"/>
              </a:ext>
            </a:extLst>
          </p:cNvPr>
          <p:cNvSpPr txBox="1">
            <a:spLocks/>
          </p:cNvSpPr>
          <p:nvPr/>
        </p:nvSpPr>
        <p:spPr>
          <a:xfrm>
            <a:off x="8263440" y="1106739"/>
            <a:ext cx="3600000" cy="13732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Arial" panose="020B0604020202020204" pitchFamily="34" charset="0"/>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Arial" panose="020B0604020202020204" pitchFamily="34" charset="0"/>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endParaRPr lang="sl-SI" sz="1600" i="1" dirty="0" smtClean="0"/>
          </a:p>
          <a:p>
            <a:pPr algn="r">
              <a:lnSpc>
                <a:spcPct val="100000"/>
              </a:lnSpc>
            </a:pPr>
            <a:endParaRPr lang="sl-SI" sz="1600" i="1" dirty="0"/>
          </a:p>
          <a:p>
            <a:pPr algn="r">
              <a:lnSpc>
                <a:spcPct val="100000"/>
              </a:lnSpc>
            </a:pPr>
            <a:r>
              <a:rPr lang="sl-SI" sz="1600" i="1" dirty="0" smtClean="0"/>
              <a:t>Trajanje: </a:t>
            </a:r>
          </a:p>
          <a:p>
            <a:pPr algn="r">
              <a:lnSpc>
                <a:spcPct val="100000"/>
              </a:lnSpc>
            </a:pPr>
            <a:r>
              <a:rPr lang="sl-SI" sz="1600" i="1" dirty="0" smtClean="0"/>
              <a:t>1.10.2019 - 31.4.2020 </a:t>
            </a:r>
            <a:endParaRPr lang="sl-SI" sz="1600" i="1" dirty="0"/>
          </a:p>
        </p:txBody>
      </p:sp>
      <p:sp>
        <p:nvSpPr>
          <p:cNvPr id="12" name="Označba mesta za besedilo 9">
            <a:extLst>
              <a:ext uri="{FF2B5EF4-FFF2-40B4-BE49-F238E27FC236}">
                <a16:creationId xmlns:a16="http://schemas.microsoft.com/office/drawing/2014/main" id="{69689712-B8A5-4813-974A-14907CF75870}"/>
              </a:ext>
            </a:extLst>
          </p:cNvPr>
          <p:cNvSpPr txBox="1">
            <a:spLocks/>
          </p:cNvSpPr>
          <p:nvPr/>
        </p:nvSpPr>
        <p:spPr>
          <a:xfrm>
            <a:off x="4302000" y="651788"/>
            <a:ext cx="3600000" cy="145536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Arial" panose="020B0604020202020204" pitchFamily="34" charset="0"/>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Arial" panose="020B0604020202020204" pitchFamily="34" charset="0"/>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sl-SI" sz="1600" i="1" dirty="0" smtClean="0"/>
              <a:t>Opravljate lahko le posamezno nalogo ali vse. </a:t>
            </a:r>
          </a:p>
          <a:p>
            <a:pPr algn="just">
              <a:lnSpc>
                <a:spcPct val="100000"/>
              </a:lnSpc>
            </a:pPr>
            <a:r>
              <a:rPr lang="sl-SI" sz="1600" i="1" dirty="0" smtClean="0"/>
              <a:t>Nagrade prejmejo najuspešnejše šole v okviru posamezne naloge, kakor tudi najuspešnejše šole v okviru vseh treh nalog. </a:t>
            </a:r>
          </a:p>
        </p:txBody>
      </p:sp>
    </p:spTree>
    <p:extLst>
      <p:ext uri="{BB962C8B-B14F-4D97-AF65-F5344CB8AC3E}">
        <p14:creationId xmlns:p14="http://schemas.microsoft.com/office/powerpoint/2010/main" val="276983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6FA783B-2A96-465F-931A-E2DD81D28D08}"/>
              </a:ext>
            </a:extLst>
          </p:cNvPr>
          <p:cNvSpPr>
            <a:spLocks noGrp="1"/>
          </p:cNvSpPr>
          <p:nvPr>
            <p:ph type="title"/>
          </p:nvPr>
        </p:nvSpPr>
        <p:spPr/>
        <p:txBody>
          <a:bodyPr rtlCol="0"/>
          <a:lstStyle/>
          <a:p>
            <a:pPr rtl="0"/>
            <a:r>
              <a:rPr lang="sl-SI" dirty="0" smtClean="0"/>
              <a:t>RAZPIS </a:t>
            </a:r>
            <a:r>
              <a:rPr lang="sl-SI" sz="8800" b="1" dirty="0"/>
              <a:t>b</a:t>
            </a:r>
            <a:endParaRPr lang="sl-SI" sz="8800" dirty="0"/>
          </a:p>
        </p:txBody>
      </p:sp>
      <p:grpSp>
        <p:nvGrpSpPr>
          <p:cNvPr id="2" name="Skupina 1" descr="Trije trikotni orisi, ki poudarijo sliko">
            <a:extLst>
              <a:ext uri="{FF2B5EF4-FFF2-40B4-BE49-F238E27FC236}">
                <a16:creationId xmlns:a16="http://schemas.microsoft.com/office/drawing/2014/main" id="{B4815C37-BD9E-43A0-B8B0-69DFC288E7CE}"/>
              </a:ext>
            </a:extLst>
          </p:cNvPr>
          <p:cNvGrpSpPr/>
          <p:nvPr/>
        </p:nvGrpSpPr>
        <p:grpSpPr>
          <a:xfrm>
            <a:off x="2743307" y="1421269"/>
            <a:ext cx="1969659" cy="2593986"/>
            <a:chOff x="2743307" y="1421269"/>
            <a:chExt cx="1969659" cy="2593986"/>
          </a:xfrm>
        </p:grpSpPr>
        <p:sp>
          <p:nvSpPr>
            <p:cNvPr id="27" name="Enakokraki trikotnik 26" descr="Okrasni trikotnik">
              <a:extLst>
                <a:ext uri="{FF2B5EF4-FFF2-40B4-BE49-F238E27FC236}">
                  <a16:creationId xmlns:a16="http://schemas.microsoft.com/office/drawing/2014/main" id="{AF43AC19-9857-4182-92FA-671EBE1517FF}"/>
                </a:ext>
              </a:extLst>
            </p:cNvPr>
            <p:cNvSpPr/>
            <p:nvPr/>
          </p:nvSpPr>
          <p:spPr>
            <a:xfrm rot="10800000">
              <a:off x="3222789" y="1421269"/>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8" name="Enakokraki trikotnik 27" descr="Okrasni trikotnik">
              <a:extLst>
                <a:ext uri="{FF2B5EF4-FFF2-40B4-BE49-F238E27FC236}">
                  <a16:creationId xmlns:a16="http://schemas.microsoft.com/office/drawing/2014/main" id="{1AEFFFFC-2F55-474E-BE2B-34F6565E0AFA}"/>
                </a:ext>
              </a:extLst>
            </p:cNvPr>
            <p:cNvSpPr/>
            <p:nvPr/>
          </p:nvSpPr>
          <p:spPr>
            <a:xfrm rot="10800000">
              <a:off x="2743307" y="2281324"/>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9" name="Enakokraki trikotnik 28" descr="Okrasni trikotnik">
              <a:extLst>
                <a:ext uri="{FF2B5EF4-FFF2-40B4-BE49-F238E27FC236}">
                  <a16:creationId xmlns:a16="http://schemas.microsoft.com/office/drawing/2014/main" id="{5F00BDF3-3184-4AE2-B847-24595A3C55A5}"/>
                </a:ext>
              </a:extLst>
            </p:cNvPr>
            <p:cNvSpPr/>
            <p:nvPr/>
          </p:nvSpPr>
          <p:spPr>
            <a:xfrm>
              <a:off x="4167224" y="3644476"/>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5" name="Označba mesta za vsebino 4">
            <a:extLst>
              <a:ext uri="{FF2B5EF4-FFF2-40B4-BE49-F238E27FC236}">
                <a16:creationId xmlns:a16="http://schemas.microsoft.com/office/drawing/2014/main" id="{E9387D84-59D0-407F-B754-632FFF8DF0CD}"/>
              </a:ext>
            </a:extLst>
          </p:cNvPr>
          <p:cNvSpPr>
            <a:spLocks noGrp="1"/>
          </p:cNvSpPr>
          <p:nvPr>
            <p:ph idx="1"/>
          </p:nvPr>
        </p:nvSpPr>
        <p:spPr>
          <a:xfrm>
            <a:off x="6470374" y="1750423"/>
            <a:ext cx="2495550" cy="4911634"/>
          </a:xfrm>
        </p:spPr>
        <p:txBody>
          <a:bodyPr rtlCol="0"/>
          <a:lstStyle/>
          <a:p>
            <a:pPr marL="0" indent="0">
              <a:lnSpc>
                <a:spcPct val="100000"/>
              </a:lnSpc>
              <a:spcBef>
                <a:spcPts val="0"/>
              </a:spcBef>
              <a:buNone/>
            </a:pPr>
            <a:r>
              <a:rPr lang="sl-SI" sz="1300" dirty="0"/>
              <a:t>Šola izvede športno-kolesarsko </a:t>
            </a:r>
            <a:r>
              <a:rPr lang="sl-SI" sz="1300" dirty="0" smtClean="0"/>
              <a:t>aktivnost (športni dan ali 7 ur skozi šolsko leto), </a:t>
            </a:r>
            <a:r>
              <a:rPr lang="sl-SI" sz="1300" dirty="0"/>
              <a:t>ki učencem od 1. do 9. razreda omogoča izvedbo kolesarjenja ali kolesarskega izleta. </a:t>
            </a:r>
          </a:p>
          <a:p>
            <a:pPr marL="0" indent="0">
              <a:lnSpc>
                <a:spcPct val="100000"/>
              </a:lnSpc>
              <a:spcBef>
                <a:spcPts val="0"/>
              </a:spcBef>
              <a:buNone/>
            </a:pPr>
            <a:endParaRPr lang="sl-SI" sz="1300" dirty="0"/>
          </a:p>
          <a:p>
            <a:pPr marL="0" indent="0">
              <a:lnSpc>
                <a:spcPct val="100000"/>
              </a:lnSpc>
              <a:spcBef>
                <a:spcPts val="0"/>
              </a:spcBef>
              <a:buNone/>
            </a:pPr>
            <a:r>
              <a:rPr lang="sl-SI" sz="1300" dirty="0"/>
              <a:t>Učenci, ki še nimajo opravljenega kolesarskega izpita kolesarijo na </a:t>
            </a:r>
            <a:r>
              <a:rPr lang="sl-SI" sz="1300" dirty="0">
                <a:solidFill>
                  <a:srgbClr val="00B0F0"/>
                </a:solidFill>
              </a:rPr>
              <a:t>neprometnih površinah. </a:t>
            </a:r>
          </a:p>
          <a:p>
            <a:pPr marL="0" indent="0">
              <a:lnSpc>
                <a:spcPct val="100000"/>
              </a:lnSpc>
              <a:spcBef>
                <a:spcPts val="0"/>
              </a:spcBef>
              <a:buNone/>
            </a:pPr>
            <a:r>
              <a:rPr lang="sl-SI" sz="1300" dirty="0"/>
              <a:t>Učenci, ki imajo kolesarski izpit lahko tekmujejo v spretnostni vožnji na </a:t>
            </a:r>
            <a:r>
              <a:rPr lang="sl-SI" sz="1300" dirty="0">
                <a:solidFill>
                  <a:srgbClr val="00B0F0"/>
                </a:solidFill>
              </a:rPr>
              <a:t>poligonu</a:t>
            </a:r>
            <a:r>
              <a:rPr lang="sl-SI" sz="1300" dirty="0"/>
              <a:t> ali se odpravijo na krajši </a:t>
            </a:r>
            <a:r>
              <a:rPr lang="sl-SI" sz="1300" dirty="0">
                <a:solidFill>
                  <a:srgbClr val="00B0F0"/>
                </a:solidFill>
              </a:rPr>
              <a:t>kolesarski izlet </a:t>
            </a:r>
            <a:r>
              <a:rPr lang="sl-SI" sz="1300" dirty="0"/>
              <a:t>v bližnji okolici. </a:t>
            </a:r>
            <a:endParaRPr lang="sl-SI" sz="1300" dirty="0" smtClean="0"/>
          </a:p>
          <a:p>
            <a:pPr marL="0" indent="0">
              <a:lnSpc>
                <a:spcPct val="100000"/>
              </a:lnSpc>
              <a:spcBef>
                <a:spcPts val="0"/>
              </a:spcBef>
              <a:buNone/>
            </a:pPr>
            <a:endParaRPr lang="sl-SI" sz="1300" dirty="0"/>
          </a:p>
          <a:p>
            <a:pPr marL="0" indent="0">
              <a:lnSpc>
                <a:spcPct val="100000"/>
              </a:lnSpc>
              <a:spcBef>
                <a:spcPts val="0"/>
              </a:spcBef>
              <a:buNone/>
            </a:pPr>
            <a:endParaRPr lang="sl-SI" sz="1300" dirty="0"/>
          </a:p>
          <a:p>
            <a:pPr marL="0" indent="0">
              <a:lnSpc>
                <a:spcPct val="100000"/>
              </a:lnSpc>
              <a:spcBef>
                <a:spcPts val="0"/>
              </a:spcBef>
              <a:buNone/>
            </a:pPr>
            <a:r>
              <a:rPr lang="sl-SI" sz="1300" dirty="0"/>
              <a:t>Namen je, da se lahko vključi in kolesari oziroma je aktivnih na kolesih čim večje število otrok. Poleg kolesa so lahko učenci aktivni tudi na drugih »vozilih na kolesih«, kot so </a:t>
            </a:r>
            <a:r>
              <a:rPr lang="sl-SI" sz="1300" dirty="0">
                <a:solidFill>
                  <a:srgbClr val="00B0F0"/>
                </a:solidFill>
              </a:rPr>
              <a:t>skiro, </a:t>
            </a:r>
            <a:r>
              <a:rPr lang="sl-SI" sz="1300" dirty="0" err="1">
                <a:solidFill>
                  <a:srgbClr val="00B0F0"/>
                </a:solidFill>
              </a:rPr>
              <a:t>roleji</a:t>
            </a:r>
            <a:r>
              <a:rPr lang="sl-SI" sz="1300" dirty="0">
                <a:solidFill>
                  <a:srgbClr val="00B0F0"/>
                </a:solidFill>
              </a:rPr>
              <a:t>, kotale ipd. </a:t>
            </a:r>
          </a:p>
          <a:p>
            <a:pPr marL="0" indent="0">
              <a:buNone/>
            </a:pPr>
            <a:endParaRPr lang="sl-SI" sz="1300" dirty="0"/>
          </a:p>
        </p:txBody>
      </p:sp>
      <p:cxnSp>
        <p:nvCxnSpPr>
          <p:cNvPr id="40" name="Raven povezovalnik 39" descr="Razdelilna črta">
            <a:extLst>
              <a:ext uri="{FF2B5EF4-FFF2-40B4-BE49-F238E27FC236}">
                <a16:creationId xmlns:a16="http://schemas.microsoft.com/office/drawing/2014/main" id="{F598035F-AEB0-448B-8CFD-03AEC41F6330}"/>
              </a:ext>
              <a:ext uri="{C183D7F6-B498-43B3-948B-1728B52AA6E4}">
                <adec:decorative xmlns:adec="http://schemas.microsoft.com/office/drawing/2017/decorative" xmlns="" val="1"/>
              </a:ext>
            </a:extLst>
          </p:cNvPr>
          <p:cNvCxnSpPr>
            <a:cxnSpLocks/>
          </p:cNvCxnSpPr>
          <p:nvPr/>
        </p:nvCxnSpPr>
        <p:spPr>
          <a:xfrm>
            <a:off x="9081165" y="1252330"/>
            <a:ext cx="0" cy="465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značba mesta za vsebino 4">
            <a:extLst>
              <a:ext uri="{FF2B5EF4-FFF2-40B4-BE49-F238E27FC236}">
                <a16:creationId xmlns:a16="http://schemas.microsoft.com/office/drawing/2014/main" id="{DDEF8F4C-1805-4BA1-B749-8238752D9781}"/>
              </a:ext>
            </a:extLst>
          </p:cNvPr>
          <p:cNvSpPr txBox="1">
            <a:spLocks/>
          </p:cNvSpPr>
          <p:nvPr/>
        </p:nvSpPr>
        <p:spPr>
          <a:xfrm>
            <a:off x="9295798" y="1750423"/>
            <a:ext cx="2495550" cy="4152827"/>
          </a:xfrm>
          <a:prstGeom prst="rect">
            <a:avLst/>
          </a:prstGeom>
        </p:spPr>
        <p:txBody>
          <a:bodyPr vert="horz" wrap="square" lIns="0" tIns="0" rIns="0" bIns="0" numCol="1" spcCol="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l-SI" sz="1300" dirty="0" smtClean="0"/>
              <a:t>KOLESARSKE </a:t>
            </a:r>
            <a:r>
              <a:rPr lang="sl-SI" sz="1300" dirty="0"/>
              <a:t>URICE – izvedejo učenci v okviru podaljšanega bivanja, športne vzgoje ali drugih aktivnosti v obsegu vsaj 7 ur v obdobju od 1.10.2019 do 15.5.2020. Učenci kolesarijo oziroma imajo možnost vožnje na prilagojenih spretnostnih poligonih, simuliranih križiščih ipd. </a:t>
            </a:r>
            <a:endParaRPr lang="sl-SI" sz="1300" dirty="0" smtClean="0"/>
          </a:p>
          <a:p>
            <a:pPr marL="0" indent="0">
              <a:lnSpc>
                <a:spcPct val="100000"/>
              </a:lnSpc>
              <a:spcBef>
                <a:spcPts val="0"/>
              </a:spcBef>
              <a:buNone/>
            </a:pPr>
            <a:endParaRPr lang="sl-SI" sz="1300" dirty="0"/>
          </a:p>
          <a:p>
            <a:pPr marL="0" indent="0">
              <a:lnSpc>
                <a:spcPct val="100000"/>
              </a:lnSpc>
              <a:spcBef>
                <a:spcPts val="0"/>
              </a:spcBef>
              <a:buNone/>
            </a:pPr>
            <a:endParaRPr lang="sl-SI" sz="1300" dirty="0" smtClean="0"/>
          </a:p>
          <a:p>
            <a:pPr marL="0" indent="0">
              <a:lnSpc>
                <a:spcPct val="100000"/>
              </a:lnSpc>
              <a:spcBef>
                <a:spcPts val="0"/>
              </a:spcBef>
              <a:buNone/>
            </a:pPr>
            <a:r>
              <a:rPr lang="sl-SI" sz="1300" dirty="0" smtClean="0"/>
              <a:t>DOKAZILO </a:t>
            </a:r>
            <a:r>
              <a:rPr lang="sl-SI" sz="1300" dirty="0"/>
              <a:t>O SODELOVANJU </a:t>
            </a:r>
            <a:endParaRPr lang="sl-SI" sz="1300" dirty="0" smtClean="0"/>
          </a:p>
          <a:p>
            <a:pPr>
              <a:lnSpc>
                <a:spcPct val="100000"/>
              </a:lnSpc>
              <a:spcBef>
                <a:spcPts val="0"/>
              </a:spcBef>
            </a:pPr>
            <a:r>
              <a:rPr lang="sl-SI" sz="1300" dirty="0" smtClean="0"/>
              <a:t>spletni obrazec, </a:t>
            </a:r>
          </a:p>
          <a:p>
            <a:pPr>
              <a:lnSpc>
                <a:spcPct val="100000"/>
              </a:lnSpc>
              <a:spcBef>
                <a:spcPts val="0"/>
              </a:spcBef>
            </a:pPr>
            <a:r>
              <a:rPr lang="sl-SI" sz="1300" dirty="0" smtClean="0"/>
              <a:t>kratko </a:t>
            </a:r>
            <a:r>
              <a:rPr lang="sl-SI" sz="1300" dirty="0"/>
              <a:t>poročilo </a:t>
            </a:r>
          </a:p>
          <a:p>
            <a:pPr>
              <a:lnSpc>
                <a:spcPct val="100000"/>
              </a:lnSpc>
              <a:spcBef>
                <a:spcPts val="0"/>
              </a:spcBef>
            </a:pPr>
            <a:r>
              <a:rPr lang="sl-SI" sz="1300" dirty="0" smtClean="0"/>
              <a:t>fotografije</a:t>
            </a:r>
            <a:r>
              <a:rPr lang="sl-SI" sz="1000" dirty="0"/>
              <a:t/>
            </a:r>
            <a:br>
              <a:rPr lang="sl-SI" sz="1000" dirty="0"/>
            </a:br>
            <a:endParaRPr lang="sl-SI" sz="1000" dirty="0"/>
          </a:p>
          <a:p>
            <a:pPr marL="0" indent="0">
              <a:lnSpc>
                <a:spcPct val="100000"/>
              </a:lnSpc>
              <a:spcBef>
                <a:spcPts val="0"/>
              </a:spcBef>
              <a:buNone/>
            </a:pPr>
            <a:endParaRPr lang="sl-SI" sz="1000" b="1" dirty="0" smtClean="0"/>
          </a:p>
          <a:p>
            <a:pPr marL="0" indent="0">
              <a:lnSpc>
                <a:spcPct val="100000"/>
              </a:lnSpc>
              <a:spcBef>
                <a:spcPts val="0"/>
              </a:spcBef>
              <a:buNone/>
            </a:pPr>
            <a:endParaRPr lang="sl-SI" sz="1000" dirty="0"/>
          </a:p>
        </p:txBody>
      </p:sp>
      <p:sp>
        <p:nvSpPr>
          <p:cNvPr id="30" name="Označba mesta za številko diapozitiva 29">
            <a:extLst>
              <a:ext uri="{FF2B5EF4-FFF2-40B4-BE49-F238E27FC236}">
                <a16:creationId xmlns:a16="http://schemas.microsoft.com/office/drawing/2014/main" id="{F3158FD9-70ED-4C10-B7CE-63D15C2FD338}"/>
              </a:ext>
            </a:extLst>
          </p:cNvPr>
          <p:cNvSpPr>
            <a:spLocks noGrp="1"/>
          </p:cNvSpPr>
          <p:nvPr>
            <p:ph type="sldNum" sz="quarter" idx="11"/>
          </p:nvPr>
        </p:nvSpPr>
        <p:spPr/>
        <p:txBody>
          <a:bodyPr rtlCol="0"/>
          <a:lstStyle/>
          <a:p>
            <a:pPr rtl="0"/>
            <a:fld id="{19B51A1E-902D-48AF-9020-955120F399B6}" type="slidenum">
              <a:rPr lang="sl-SI" smtClean="0"/>
              <a:pPr rtl="0"/>
              <a:t>6</a:t>
            </a:fld>
            <a:endParaRPr lang="sl-SI" dirty="0"/>
          </a:p>
        </p:txBody>
      </p:sp>
      <p:sp>
        <p:nvSpPr>
          <p:cNvPr id="6" name="Označba mesta slike 5"/>
          <p:cNvSpPr>
            <a:spLocks noGrp="1"/>
          </p:cNvSpPr>
          <p:nvPr>
            <p:ph type="pic" sz="quarter" idx="12"/>
          </p:nvPr>
        </p:nvSpPr>
        <p:spPr/>
      </p:sp>
      <p:pic>
        <p:nvPicPr>
          <p:cNvPr id="3" name="Slika 2"/>
          <p:cNvPicPr>
            <a:picLocks noChangeAspect="1"/>
          </p:cNvPicPr>
          <p:nvPr/>
        </p:nvPicPr>
        <p:blipFill rotWithShape="1">
          <a:blip r:embed="rId3"/>
          <a:srcRect b="2509"/>
          <a:stretch/>
        </p:blipFill>
        <p:spPr>
          <a:xfrm>
            <a:off x="1745975" y="110466"/>
            <a:ext cx="4356425" cy="6068265"/>
          </a:xfrm>
          <a:prstGeom prst="rect">
            <a:avLst/>
          </a:prstGeom>
        </p:spPr>
      </p:pic>
      <p:sp>
        <p:nvSpPr>
          <p:cNvPr id="9" name="PoljeZBesedilom 8"/>
          <p:cNvSpPr txBox="1"/>
          <p:nvPr/>
        </p:nvSpPr>
        <p:spPr>
          <a:xfrm>
            <a:off x="6343157" y="518660"/>
            <a:ext cx="4763683" cy="954107"/>
          </a:xfrm>
          <a:prstGeom prst="rect">
            <a:avLst/>
          </a:prstGeom>
          <a:noFill/>
        </p:spPr>
        <p:txBody>
          <a:bodyPr wrap="square" rtlCol="0">
            <a:spAutoFit/>
          </a:bodyPr>
          <a:lstStyle/>
          <a:p>
            <a:pPr marL="514350" indent="-514350">
              <a:buAutoNum type="arabicPeriod"/>
            </a:pPr>
            <a:r>
              <a:rPr lang="sl-SI" sz="2400" b="1" dirty="0" smtClean="0"/>
              <a:t>NALOGA</a:t>
            </a:r>
          </a:p>
          <a:p>
            <a:r>
              <a:rPr lang="sl-SI" sz="3200" b="1" dirty="0" smtClean="0">
                <a:solidFill>
                  <a:srgbClr val="92D050"/>
                </a:solidFill>
              </a:rPr>
              <a:t>NA KOLESU</a:t>
            </a:r>
          </a:p>
        </p:txBody>
      </p:sp>
    </p:spTree>
    <p:extLst>
      <p:ext uri="{BB962C8B-B14F-4D97-AF65-F5344CB8AC3E}">
        <p14:creationId xmlns:p14="http://schemas.microsoft.com/office/powerpoint/2010/main" val="689998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6FA783B-2A96-465F-931A-E2DD81D28D08}"/>
              </a:ext>
            </a:extLst>
          </p:cNvPr>
          <p:cNvSpPr>
            <a:spLocks noGrp="1"/>
          </p:cNvSpPr>
          <p:nvPr>
            <p:ph type="title"/>
          </p:nvPr>
        </p:nvSpPr>
        <p:spPr/>
        <p:txBody>
          <a:bodyPr rtlCol="0"/>
          <a:lstStyle/>
          <a:p>
            <a:pPr rtl="0"/>
            <a:r>
              <a:rPr lang="sl-SI" dirty="0" smtClean="0"/>
              <a:t>RAZPIS </a:t>
            </a:r>
            <a:r>
              <a:rPr lang="sl-SI" sz="8800" b="1" dirty="0"/>
              <a:t>b</a:t>
            </a:r>
            <a:endParaRPr lang="sl-SI" sz="8800" dirty="0"/>
          </a:p>
        </p:txBody>
      </p:sp>
      <p:grpSp>
        <p:nvGrpSpPr>
          <p:cNvPr id="2" name="Skupina 1" descr="Trije trikotni orisi, ki poudarijo sliko">
            <a:extLst>
              <a:ext uri="{FF2B5EF4-FFF2-40B4-BE49-F238E27FC236}">
                <a16:creationId xmlns:a16="http://schemas.microsoft.com/office/drawing/2014/main" id="{B4815C37-BD9E-43A0-B8B0-69DFC288E7CE}"/>
              </a:ext>
            </a:extLst>
          </p:cNvPr>
          <p:cNvGrpSpPr/>
          <p:nvPr/>
        </p:nvGrpSpPr>
        <p:grpSpPr>
          <a:xfrm>
            <a:off x="2743307" y="1421269"/>
            <a:ext cx="1969659" cy="2593986"/>
            <a:chOff x="2743307" y="1421269"/>
            <a:chExt cx="1969659" cy="2593986"/>
          </a:xfrm>
        </p:grpSpPr>
        <p:sp>
          <p:nvSpPr>
            <p:cNvPr id="27" name="Enakokraki trikotnik 26" descr="Okrasni trikotnik">
              <a:extLst>
                <a:ext uri="{FF2B5EF4-FFF2-40B4-BE49-F238E27FC236}">
                  <a16:creationId xmlns:a16="http://schemas.microsoft.com/office/drawing/2014/main" id="{AF43AC19-9857-4182-92FA-671EBE1517FF}"/>
                </a:ext>
              </a:extLst>
            </p:cNvPr>
            <p:cNvSpPr/>
            <p:nvPr/>
          </p:nvSpPr>
          <p:spPr>
            <a:xfrm rot="10800000">
              <a:off x="3222789" y="1421269"/>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8" name="Enakokraki trikotnik 27" descr="Okrasni trikotnik">
              <a:extLst>
                <a:ext uri="{FF2B5EF4-FFF2-40B4-BE49-F238E27FC236}">
                  <a16:creationId xmlns:a16="http://schemas.microsoft.com/office/drawing/2014/main" id="{1AEFFFFC-2F55-474E-BE2B-34F6565E0AFA}"/>
                </a:ext>
              </a:extLst>
            </p:cNvPr>
            <p:cNvSpPr/>
            <p:nvPr/>
          </p:nvSpPr>
          <p:spPr>
            <a:xfrm rot="10800000">
              <a:off x="2743307" y="2281324"/>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9" name="Enakokraki trikotnik 28" descr="Okrasni trikotnik">
              <a:extLst>
                <a:ext uri="{FF2B5EF4-FFF2-40B4-BE49-F238E27FC236}">
                  <a16:creationId xmlns:a16="http://schemas.microsoft.com/office/drawing/2014/main" id="{5F00BDF3-3184-4AE2-B847-24595A3C55A5}"/>
                </a:ext>
              </a:extLst>
            </p:cNvPr>
            <p:cNvSpPr/>
            <p:nvPr/>
          </p:nvSpPr>
          <p:spPr>
            <a:xfrm>
              <a:off x="4167224" y="3644476"/>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5" name="Označba mesta za vsebino 4">
            <a:extLst>
              <a:ext uri="{FF2B5EF4-FFF2-40B4-BE49-F238E27FC236}">
                <a16:creationId xmlns:a16="http://schemas.microsoft.com/office/drawing/2014/main" id="{E9387D84-59D0-407F-B754-632FFF8DF0CD}"/>
              </a:ext>
            </a:extLst>
          </p:cNvPr>
          <p:cNvSpPr>
            <a:spLocks noGrp="1"/>
          </p:cNvSpPr>
          <p:nvPr>
            <p:ph idx="1"/>
          </p:nvPr>
        </p:nvSpPr>
        <p:spPr>
          <a:xfrm>
            <a:off x="6344858" y="3577790"/>
            <a:ext cx="2495550" cy="2460883"/>
          </a:xfrm>
        </p:spPr>
        <p:txBody>
          <a:bodyPr rtlCol="0"/>
          <a:lstStyle/>
          <a:p>
            <a:pPr marL="0" indent="0">
              <a:lnSpc>
                <a:spcPct val="100000"/>
              </a:lnSpc>
              <a:spcBef>
                <a:spcPts val="0"/>
              </a:spcBef>
              <a:buNone/>
            </a:pPr>
            <a:r>
              <a:rPr lang="sl-SI" sz="1400" dirty="0"/>
              <a:t>Vzpodbujanje učencev k aktivnemu preživljanju prostega časa. </a:t>
            </a:r>
            <a:endParaRPr lang="sl-SI" sz="1400" dirty="0" smtClean="0"/>
          </a:p>
          <a:p>
            <a:pPr marL="0" indent="0">
              <a:lnSpc>
                <a:spcPct val="100000"/>
              </a:lnSpc>
              <a:spcBef>
                <a:spcPts val="0"/>
              </a:spcBef>
              <a:buNone/>
            </a:pPr>
            <a:r>
              <a:rPr lang="sl-SI" sz="1400" dirty="0"/>
              <a:t/>
            </a:r>
            <a:br>
              <a:rPr lang="sl-SI" sz="1400" dirty="0"/>
            </a:br>
            <a:r>
              <a:rPr lang="sl-SI" sz="1400" dirty="0"/>
              <a:t>Učenci, ki še nimajo kolesarskega izpita kolesarijo v spremstvu odrasle osebe. Ostali učenci lahko samostojno. Svoje poti/razdalje beležijo in tako </a:t>
            </a:r>
            <a:r>
              <a:rPr lang="sl-SI" sz="1400" dirty="0">
                <a:solidFill>
                  <a:srgbClr val="FF0000"/>
                </a:solidFill>
              </a:rPr>
              <a:t>šola zbira skupno število prevoženih kilometrov.</a:t>
            </a:r>
            <a:endParaRPr lang="sl-SI" sz="1300" dirty="0">
              <a:solidFill>
                <a:srgbClr val="FF0000"/>
              </a:solidFill>
            </a:endParaRPr>
          </a:p>
        </p:txBody>
      </p:sp>
      <p:cxnSp>
        <p:nvCxnSpPr>
          <p:cNvPr id="40" name="Raven povezovalnik 39" descr="Razdelilna črta">
            <a:extLst>
              <a:ext uri="{FF2B5EF4-FFF2-40B4-BE49-F238E27FC236}">
                <a16:creationId xmlns:a16="http://schemas.microsoft.com/office/drawing/2014/main" id="{F598035F-AEB0-448B-8CFD-03AEC41F6330}"/>
              </a:ext>
              <a:ext uri="{C183D7F6-B498-43B3-948B-1728B52AA6E4}">
                <adec:decorative xmlns:adec="http://schemas.microsoft.com/office/drawing/2017/decorative" xmlns="" val="1"/>
              </a:ext>
            </a:extLst>
          </p:cNvPr>
          <p:cNvCxnSpPr>
            <a:cxnSpLocks/>
          </p:cNvCxnSpPr>
          <p:nvPr/>
        </p:nvCxnSpPr>
        <p:spPr>
          <a:xfrm>
            <a:off x="9081165" y="1252330"/>
            <a:ext cx="0" cy="465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značba mesta za vsebino 4">
            <a:extLst>
              <a:ext uri="{FF2B5EF4-FFF2-40B4-BE49-F238E27FC236}">
                <a16:creationId xmlns:a16="http://schemas.microsoft.com/office/drawing/2014/main" id="{DDEF8F4C-1805-4BA1-B749-8238752D9781}"/>
              </a:ext>
            </a:extLst>
          </p:cNvPr>
          <p:cNvSpPr txBox="1">
            <a:spLocks/>
          </p:cNvSpPr>
          <p:nvPr/>
        </p:nvSpPr>
        <p:spPr>
          <a:xfrm>
            <a:off x="9192867" y="3574546"/>
            <a:ext cx="2495550" cy="2604185"/>
          </a:xfrm>
          <a:prstGeom prst="rect">
            <a:avLst/>
          </a:prstGeom>
        </p:spPr>
        <p:txBody>
          <a:bodyPr vert="horz" wrap="square" lIns="0" tIns="0" rIns="0" bIns="0" numCol="1" spcCol="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l-SI" sz="1400" dirty="0"/>
              <a:t>V okviru te naloge bodo nagrajene tri šole, katerih učenci dosežejo najvišje povprečje prevoženih kilometrov v </a:t>
            </a:r>
            <a:r>
              <a:rPr lang="sl-SI" sz="1400" dirty="0" smtClean="0"/>
              <a:t>projektu na učenca </a:t>
            </a:r>
          </a:p>
          <a:p>
            <a:pPr marL="0" indent="0">
              <a:lnSpc>
                <a:spcPct val="100000"/>
              </a:lnSpc>
              <a:spcBef>
                <a:spcPts val="0"/>
              </a:spcBef>
              <a:buNone/>
            </a:pPr>
            <a:endParaRPr lang="sl-SI" sz="1300" dirty="0"/>
          </a:p>
          <a:p>
            <a:pPr marL="0" indent="0">
              <a:lnSpc>
                <a:spcPct val="100000"/>
              </a:lnSpc>
              <a:spcBef>
                <a:spcPts val="0"/>
              </a:spcBef>
              <a:buNone/>
            </a:pPr>
            <a:endParaRPr lang="sl-SI" sz="1300" dirty="0" smtClean="0"/>
          </a:p>
          <a:p>
            <a:pPr marL="0" indent="0">
              <a:lnSpc>
                <a:spcPct val="100000"/>
              </a:lnSpc>
              <a:spcBef>
                <a:spcPts val="0"/>
              </a:spcBef>
              <a:buNone/>
            </a:pPr>
            <a:r>
              <a:rPr lang="sl-SI" sz="1300" dirty="0" smtClean="0"/>
              <a:t>DOKAZILO </a:t>
            </a:r>
            <a:r>
              <a:rPr lang="sl-SI" sz="1300" dirty="0"/>
              <a:t>O SODELOVANJU </a:t>
            </a:r>
            <a:endParaRPr lang="sl-SI" sz="1300" dirty="0" smtClean="0"/>
          </a:p>
          <a:p>
            <a:pPr>
              <a:lnSpc>
                <a:spcPct val="100000"/>
              </a:lnSpc>
              <a:spcBef>
                <a:spcPts val="0"/>
              </a:spcBef>
            </a:pPr>
            <a:r>
              <a:rPr lang="sl-SI" sz="1300" dirty="0" smtClean="0"/>
              <a:t>Razrednik zbira podatke o prevoženih kilometrih in jih do konca aprila vpiše v spletni obrazec.</a:t>
            </a:r>
            <a:r>
              <a:rPr lang="sl-SI" sz="1000" dirty="0"/>
              <a:t/>
            </a:r>
            <a:br>
              <a:rPr lang="sl-SI" sz="1000" dirty="0"/>
            </a:br>
            <a:endParaRPr lang="sl-SI" sz="1000" dirty="0"/>
          </a:p>
          <a:p>
            <a:pPr marL="0" indent="0">
              <a:lnSpc>
                <a:spcPct val="100000"/>
              </a:lnSpc>
              <a:spcBef>
                <a:spcPts val="0"/>
              </a:spcBef>
              <a:buNone/>
            </a:pPr>
            <a:endParaRPr lang="sl-SI" sz="1000" b="1" dirty="0" smtClean="0"/>
          </a:p>
          <a:p>
            <a:pPr marL="0" indent="0">
              <a:lnSpc>
                <a:spcPct val="100000"/>
              </a:lnSpc>
              <a:spcBef>
                <a:spcPts val="0"/>
              </a:spcBef>
              <a:buNone/>
            </a:pPr>
            <a:endParaRPr lang="sl-SI" sz="1000" dirty="0"/>
          </a:p>
        </p:txBody>
      </p:sp>
      <p:sp>
        <p:nvSpPr>
          <p:cNvPr id="30" name="Označba mesta za številko diapozitiva 29">
            <a:extLst>
              <a:ext uri="{FF2B5EF4-FFF2-40B4-BE49-F238E27FC236}">
                <a16:creationId xmlns:a16="http://schemas.microsoft.com/office/drawing/2014/main" id="{F3158FD9-70ED-4C10-B7CE-63D15C2FD338}"/>
              </a:ext>
            </a:extLst>
          </p:cNvPr>
          <p:cNvSpPr>
            <a:spLocks noGrp="1"/>
          </p:cNvSpPr>
          <p:nvPr>
            <p:ph type="sldNum" sz="quarter" idx="11"/>
          </p:nvPr>
        </p:nvSpPr>
        <p:spPr/>
        <p:txBody>
          <a:bodyPr rtlCol="0"/>
          <a:lstStyle/>
          <a:p>
            <a:pPr rtl="0"/>
            <a:fld id="{19B51A1E-902D-48AF-9020-955120F399B6}" type="slidenum">
              <a:rPr lang="sl-SI" smtClean="0"/>
              <a:pPr rtl="0"/>
              <a:t>7</a:t>
            </a:fld>
            <a:endParaRPr lang="sl-SI" dirty="0"/>
          </a:p>
        </p:txBody>
      </p:sp>
      <p:sp>
        <p:nvSpPr>
          <p:cNvPr id="6" name="Označba mesta slike 5"/>
          <p:cNvSpPr>
            <a:spLocks noGrp="1"/>
          </p:cNvSpPr>
          <p:nvPr>
            <p:ph type="pic" sz="quarter" idx="12"/>
          </p:nvPr>
        </p:nvSpPr>
        <p:spPr/>
      </p:sp>
      <p:pic>
        <p:nvPicPr>
          <p:cNvPr id="3" name="Slika 2"/>
          <p:cNvPicPr>
            <a:picLocks noChangeAspect="1"/>
          </p:cNvPicPr>
          <p:nvPr/>
        </p:nvPicPr>
        <p:blipFill rotWithShape="1">
          <a:blip r:embed="rId3"/>
          <a:srcRect b="2509"/>
          <a:stretch/>
        </p:blipFill>
        <p:spPr>
          <a:xfrm>
            <a:off x="1745975" y="110466"/>
            <a:ext cx="4356425" cy="6068265"/>
          </a:xfrm>
          <a:prstGeom prst="rect">
            <a:avLst/>
          </a:prstGeom>
        </p:spPr>
      </p:pic>
      <p:sp>
        <p:nvSpPr>
          <p:cNvPr id="9" name="PoljeZBesedilom 8"/>
          <p:cNvSpPr txBox="1"/>
          <p:nvPr/>
        </p:nvSpPr>
        <p:spPr>
          <a:xfrm>
            <a:off x="6343157" y="518660"/>
            <a:ext cx="5448191" cy="1446550"/>
          </a:xfrm>
          <a:prstGeom prst="rect">
            <a:avLst/>
          </a:prstGeom>
          <a:noFill/>
        </p:spPr>
        <p:txBody>
          <a:bodyPr wrap="square" rtlCol="0">
            <a:spAutoFit/>
          </a:bodyPr>
          <a:lstStyle/>
          <a:p>
            <a:r>
              <a:rPr lang="sl-SI" sz="2400" b="1" dirty="0" smtClean="0"/>
              <a:t>2. NALOGA</a:t>
            </a:r>
          </a:p>
          <a:p>
            <a:r>
              <a:rPr lang="sl-SI" sz="3200" b="1" dirty="0">
                <a:solidFill>
                  <a:srgbClr val="92D050"/>
                </a:solidFill>
              </a:rPr>
              <a:t>JAZ NA KOLESARSKEM IZLETU</a:t>
            </a:r>
            <a:endParaRPr lang="sl-SI" sz="3200" b="1" dirty="0" smtClean="0">
              <a:solidFill>
                <a:srgbClr val="92D050"/>
              </a:solidFill>
            </a:endParaRPr>
          </a:p>
        </p:txBody>
      </p:sp>
    </p:spTree>
    <p:extLst>
      <p:ext uri="{BB962C8B-B14F-4D97-AF65-F5344CB8AC3E}">
        <p14:creationId xmlns:p14="http://schemas.microsoft.com/office/powerpoint/2010/main" val="424566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6FA783B-2A96-465F-931A-E2DD81D28D08}"/>
              </a:ext>
            </a:extLst>
          </p:cNvPr>
          <p:cNvSpPr>
            <a:spLocks noGrp="1"/>
          </p:cNvSpPr>
          <p:nvPr>
            <p:ph type="title"/>
          </p:nvPr>
        </p:nvSpPr>
        <p:spPr/>
        <p:txBody>
          <a:bodyPr rtlCol="0"/>
          <a:lstStyle/>
          <a:p>
            <a:pPr rtl="0"/>
            <a:r>
              <a:rPr lang="sl-SI" dirty="0" smtClean="0"/>
              <a:t>RAZPIS </a:t>
            </a:r>
            <a:r>
              <a:rPr lang="sl-SI" sz="8800" b="1" dirty="0"/>
              <a:t>b</a:t>
            </a:r>
            <a:endParaRPr lang="sl-SI" sz="8800" dirty="0"/>
          </a:p>
        </p:txBody>
      </p:sp>
      <p:grpSp>
        <p:nvGrpSpPr>
          <p:cNvPr id="2" name="Skupina 1" descr="Trije trikotni orisi, ki poudarijo sliko">
            <a:extLst>
              <a:ext uri="{FF2B5EF4-FFF2-40B4-BE49-F238E27FC236}">
                <a16:creationId xmlns:a16="http://schemas.microsoft.com/office/drawing/2014/main" id="{B4815C37-BD9E-43A0-B8B0-69DFC288E7CE}"/>
              </a:ext>
            </a:extLst>
          </p:cNvPr>
          <p:cNvGrpSpPr/>
          <p:nvPr/>
        </p:nvGrpSpPr>
        <p:grpSpPr>
          <a:xfrm>
            <a:off x="2743307" y="1421269"/>
            <a:ext cx="1969659" cy="2593986"/>
            <a:chOff x="2743307" y="1421269"/>
            <a:chExt cx="1969659" cy="2593986"/>
          </a:xfrm>
        </p:grpSpPr>
        <p:sp>
          <p:nvSpPr>
            <p:cNvPr id="27" name="Enakokraki trikotnik 26" descr="Okrasni trikotnik">
              <a:extLst>
                <a:ext uri="{FF2B5EF4-FFF2-40B4-BE49-F238E27FC236}">
                  <a16:creationId xmlns:a16="http://schemas.microsoft.com/office/drawing/2014/main" id="{AF43AC19-9857-4182-92FA-671EBE1517FF}"/>
                </a:ext>
              </a:extLst>
            </p:cNvPr>
            <p:cNvSpPr/>
            <p:nvPr/>
          </p:nvSpPr>
          <p:spPr>
            <a:xfrm rot="10800000">
              <a:off x="3222789" y="1421269"/>
              <a:ext cx="740512" cy="50310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8" name="Enakokraki trikotnik 27" descr="Okrasni trikotnik">
              <a:extLst>
                <a:ext uri="{FF2B5EF4-FFF2-40B4-BE49-F238E27FC236}">
                  <a16:creationId xmlns:a16="http://schemas.microsoft.com/office/drawing/2014/main" id="{1AEFFFFC-2F55-474E-BE2B-34F6565E0AFA}"/>
                </a:ext>
              </a:extLst>
            </p:cNvPr>
            <p:cNvSpPr/>
            <p:nvPr/>
          </p:nvSpPr>
          <p:spPr>
            <a:xfrm rot="10800000">
              <a:off x="2743307" y="2281324"/>
              <a:ext cx="1689239" cy="114767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9" name="Enakokraki trikotnik 28" descr="Okrasni trikotnik">
              <a:extLst>
                <a:ext uri="{FF2B5EF4-FFF2-40B4-BE49-F238E27FC236}">
                  <a16:creationId xmlns:a16="http://schemas.microsoft.com/office/drawing/2014/main" id="{5F00BDF3-3184-4AE2-B847-24595A3C55A5}"/>
                </a:ext>
              </a:extLst>
            </p:cNvPr>
            <p:cNvSpPr/>
            <p:nvPr/>
          </p:nvSpPr>
          <p:spPr>
            <a:xfrm>
              <a:off x="4167224" y="3644476"/>
              <a:ext cx="545742" cy="37077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5" name="Označba mesta za vsebino 4">
            <a:extLst>
              <a:ext uri="{FF2B5EF4-FFF2-40B4-BE49-F238E27FC236}">
                <a16:creationId xmlns:a16="http://schemas.microsoft.com/office/drawing/2014/main" id="{E9387D84-59D0-407F-B754-632FFF8DF0CD}"/>
              </a:ext>
            </a:extLst>
          </p:cNvPr>
          <p:cNvSpPr>
            <a:spLocks noGrp="1"/>
          </p:cNvSpPr>
          <p:nvPr>
            <p:ph idx="1"/>
          </p:nvPr>
        </p:nvSpPr>
        <p:spPr>
          <a:xfrm>
            <a:off x="6344858" y="2560320"/>
            <a:ext cx="2495550" cy="3478353"/>
          </a:xfrm>
        </p:spPr>
        <p:txBody>
          <a:bodyPr rtlCol="0"/>
          <a:lstStyle/>
          <a:p>
            <a:pPr marL="0" indent="0">
              <a:lnSpc>
                <a:spcPct val="100000"/>
              </a:lnSpc>
              <a:spcBef>
                <a:spcPts val="0"/>
              </a:spcBef>
              <a:buNone/>
            </a:pPr>
            <a:r>
              <a:rPr lang="sl-SI" sz="1400" dirty="0"/>
              <a:t>Učenci spoznavajo in odkrivajo zanimive in prijetne poti za kolesarje. Poti naj bodo primerne za družinski kolesarski izlet. </a:t>
            </a:r>
            <a:endParaRPr lang="sl-SI" sz="1400" dirty="0" smtClean="0"/>
          </a:p>
          <a:p>
            <a:pPr marL="0" indent="0">
              <a:lnSpc>
                <a:spcPct val="100000"/>
              </a:lnSpc>
              <a:spcBef>
                <a:spcPts val="0"/>
              </a:spcBef>
              <a:buNone/>
            </a:pPr>
            <a:endParaRPr lang="sl-SI" sz="1400" dirty="0"/>
          </a:p>
          <a:p>
            <a:pPr marL="0" indent="0">
              <a:lnSpc>
                <a:spcPct val="100000"/>
              </a:lnSpc>
              <a:spcBef>
                <a:spcPts val="0"/>
              </a:spcBef>
              <a:buNone/>
            </a:pPr>
            <a:r>
              <a:rPr lang="sl-SI" sz="1400" dirty="0" smtClean="0"/>
              <a:t>Svoj </a:t>
            </a:r>
            <a:r>
              <a:rPr lang="sl-SI" sz="1400" dirty="0"/>
              <a:t>predlog za kolesarski izlet v bližnji okolici nato predstavijo na način, da bo zanimiv in jasen za obiskovalce, ki se v tem kraju nahajajo prvič. </a:t>
            </a:r>
            <a:endParaRPr lang="sl-SI" sz="1400" dirty="0" smtClean="0"/>
          </a:p>
          <a:p>
            <a:pPr marL="0" indent="0">
              <a:lnSpc>
                <a:spcPct val="100000"/>
              </a:lnSpc>
              <a:spcBef>
                <a:spcPts val="0"/>
              </a:spcBef>
              <a:buNone/>
            </a:pPr>
            <a:endParaRPr lang="sl-SI" sz="1400" dirty="0"/>
          </a:p>
          <a:p>
            <a:pPr marL="0" indent="0">
              <a:lnSpc>
                <a:spcPct val="100000"/>
              </a:lnSpc>
              <a:spcBef>
                <a:spcPts val="0"/>
              </a:spcBef>
              <a:buNone/>
            </a:pPr>
            <a:r>
              <a:rPr lang="sl-SI" sz="1400" dirty="0" smtClean="0"/>
              <a:t>Seveda </a:t>
            </a:r>
            <a:r>
              <a:rPr lang="sl-SI" sz="1400" dirty="0"/>
              <a:t>je dobrodošlo, da predlog kolesarskega izleta tudi sami preverijo oziroma preizkusijo</a:t>
            </a:r>
            <a:r>
              <a:rPr lang="sl-SI" dirty="0"/>
              <a:t>.</a:t>
            </a:r>
            <a:endParaRPr lang="sl-SI" sz="1300" dirty="0"/>
          </a:p>
        </p:txBody>
      </p:sp>
      <p:cxnSp>
        <p:nvCxnSpPr>
          <p:cNvPr id="40" name="Raven povezovalnik 39" descr="Razdelilna črta">
            <a:extLst>
              <a:ext uri="{FF2B5EF4-FFF2-40B4-BE49-F238E27FC236}">
                <a16:creationId xmlns:a16="http://schemas.microsoft.com/office/drawing/2014/main" id="{F598035F-AEB0-448B-8CFD-03AEC41F6330}"/>
              </a:ext>
              <a:ext uri="{C183D7F6-B498-43B3-948B-1728B52AA6E4}">
                <adec:decorative xmlns:adec="http://schemas.microsoft.com/office/drawing/2017/decorative" xmlns="" val="1"/>
              </a:ext>
            </a:extLst>
          </p:cNvPr>
          <p:cNvCxnSpPr>
            <a:cxnSpLocks/>
          </p:cNvCxnSpPr>
          <p:nvPr/>
        </p:nvCxnSpPr>
        <p:spPr>
          <a:xfrm>
            <a:off x="9081165" y="1252330"/>
            <a:ext cx="0" cy="465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Označba mesta za vsebino 4">
            <a:extLst>
              <a:ext uri="{FF2B5EF4-FFF2-40B4-BE49-F238E27FC236}">
                <a16:creationId xmlns:a16="http://schemas.microsoft.com/office/drawing/2014/main" id="{DDEF8F4C-1805-4BA1-B749-8238752D9781}"/>
              </a:ext>
            </a:extLst>
          </p:cNvPr>
          <p:cNvSpPr txBox="1">
            <a:spLocks/>
          </p:cNvSpPr>
          <p:nvPr/>
        </p:nvSpPr>
        <p:spPr>
          <a:xfrm>
            <a:off x="9192867" y="2560320"/>
            <a:ext cx="2495550" cy="3618411"/>
          </a:xfrm>
          <a:prstGeom prst="rect">
            <a:avLst/>
          </a:prstGeom>
        </p:spPr>
        <p:txBody>
          <a:bodyPr vert="horz" wrap="square" lIns="0" tIns="0" rIns="0" bIns="0" numCol="1" spcCol="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l-SI" sz="1400" dirty="0"/>
              <a:t>V okviru te naloge bodo nagrajene tri šole, katerih učenci dosežejo najvišje povprečje prevoženih kilometrov v </a:t>
            </a:r>
            <a:r>
              <a:rPr lang="sl-SI" sz="1400" dirty="0" smtClean="0"/>
              <a:t>projektu na </a:t>
            </a:r>
            <a:r>
              <a:rPr lang="sl-SI" sz="1400" dirty="0" smtClean="0"/>
              <a:t>učenca</a:t>
            </a:r>
          </a:p>
          <a:p>
            <a:pPr marL="0" indent="0">
              <a:lnSpc>
                <a:spcPct val="100000"/>
              </a:lnSpc>
              <a:spcBef>
                <a:spcPts val="0"/>
              </a:spcBef>
              <a:buNone/>
            </a:pPr>
            <a:r>
              <a:rPr lang="sl-SI" sz="1400" dirty="0" smtClean="0">
                <a:solidFill>
                  <a:srgbClr val="FF0000"/>
                </a:solidFill>
              </a:rPr>
              <a:t>(tiskanje za obiskovalce z donacijami)</a:t>
            </a:r>
            <a:r>
              <a:rPr lang="sl-SI" sz="1400" dirty="0" smtClean="0"/>
              <a:t> </a:t>
            </a:r>
            <a:endParaRPr lang="sl-SI" sz="1400" dirty="0" smtClean="0"/>
          </a:p>
          <a:p>
            <a:pPr marL="0" indent="0">
              <a:lnSpc>
                <a:spcPct val="100000"/>
              </a:lnSpc>
              <a:spcBef>
                <a:spcPts val="0"/>
              </a:spcBef>
              <a:buNone/>
            </a:pPr>
            <a:endParaRPr lang="sl-SI" sz="1300" dirty="0"/>
          </a:p>
          <a:p>
            <a:pPr marL="0" indent="0">
              <a:lnSpc>
                <a:spcPct val="100000"/>
              </a:lnSpc>
              <a:spcBef>
                <a:spcPts val="0"/>
              </a:spcBef>
              <a:buNone/>
            </a:pPr>
            <a:endParaRPr lang="sl-SI" sz="1300" dirty="0" smtClean="0"/>
          </a:p>
          <a:p>
            <a:pPr marL="0" indent="0">
              <a:lnSpc>
                <a:spcPct val="100000"/>
              </a:lnSpc>
              <a:spcBef>
                <a:spcPts val="0"/>
              </a:spcBef>
              <a:buNone/>
            </a:pPr>
            <a:r>
              <a:rPr lang="sl-SI" sz="1300" dirty="0" smtClean="0"/>
              <a:t>DOKAZILO </a:t>
            </a:r>
            <a:r>
              <a:rPr lang="sl-SI" sz="1300" dirty="0"/>
              <a:t>O SODELOVANJU </a:t>
            </a:r>
            <a:endParaRPr lang="sl-SI" sz="1300" dirty="0" smtClean="0"/>
          </a:p>
          <a:p>
            <a:pPr>
              <a:lnSpc>
                <a:spcPct val="100000"/>
              </a:lnSpc>
              <a:spcBef>
                <a:spcPts val="0"/>
              </a:spcBef>
            </a:pPr>
            <a:r>
              <a:rPr lang="sl-SI" sz="1400" dirty="0"/>
              <a:t>Rok za </a:t>
            </a:r>
            <a:r>
              <a:rPr lang="sl-SI" sz="1400" dirty="0" smtClean="0"/>
              <a:t>oddajo predloga je 31.3.2020 v elektronski obliki.</a:t>
            </a:r>
            <a:r>
              <a:rPr lang="sl-SI" sz="1000" dirty="0"/>
              <a:t/>
            </a:r>
            <a:br>
              <a:rPr lang="sl-SI" sz="1000" dirty="0"/>
            </a:br>
            <a:endParaRPr lang="sl-SI" sz="1000" dirty="0"/>
          </a:p>
          <a:p>
            <a:pPr marL="0" indent="0">
              <a:lnSpc>
                <a:spcPct val="100000"/>
              </a:lnSpc>
              <a:spcBef>
                <a:spcPts val="0"/>
              </a:spcBef>
              <a:buNone/>
            </a:pPr>
            <a:endParaRPr lang="sl-SI" sz="1000" b="1" dirty="0" smtClean="0"/>
          </a:p>
          <a:p>
            <a:pPr marL="0" indent="0">
              <a:lnSpc>
                <a:spcPct val="100000"/>
              </a:lnSpc>
              <a:spcBef>
                <a:spcPts val="0"/>
              </a:spcBef>
              <a:buNone/>
            </a:pPr>
            <a:endParaRPr lang="sl-SI" sz="1000" dirty="0"/>
          </a:p>
        </p:txBody>
      </p:sp>
      <p:sp>
        <p:nvSpPr>
          <p:cNvPr id="30" name="Označba mesta za številko diapozitiva 29">
            <a:extLst>
              <a:ext uri="{FF2B5EF4-FFF2-40B4-BE49-F238E27FC236}">
                <a16:creationId xmlns:a16="http://schemas.microsoft.com/office/drawing/2014/main" id="{F3158FD9-70ED-4C10-B7CE-63D15C2FD338}"/>
              </a:ext>
            </a:extLst>
          </p:cNvPr>
          <p:cNvSpPr>
            <a:spLocks noGrp="1"/>
          </p:cNvSpPr>
          <p:nvPr>
            <p:ph type="sldNum" sz="quarter" idx="11"/>
          </p:nvPr>
        </p:nvSpPr>
        <p:spPr/>
        <p:txBody>
          <a:bodyPr rtlCol="0"/>
          <a:lstStyle/>
          <a:p>
            <a:pPr rtl="0"/>
            <a:fld id="{19B51A1E-902D-48AF-9020-955120F399B6}" type="slidenum">
              <a:rPr lang="sl-SI" smtClean="0"/>
              <a:pPr rtl="0"/>
              <a:t>8</a:t>
            </a:fld>
            <a:endParaRPr lang="sl-SI" dirty="0"/>
          </a:p>
        </p:txBody>
      </p:sp>
      <p:sp>
        <p:nvSpPr>
          <p:cNvPr id="6" name="Označba mesta slike 5"/>
          <p:cNvSpPr>
            <a:spLocks noGrp="1"/>
          </p:cNvSpPr>
          <p:nvPr>
            <p:ph type="pic" sz="quarter" idx="12"/>
          </p:nvPr>
        </p:nvSpPr>
        <p:spPr/>
      </p:sp>
      <p:pic>
        <p:nvPicPr>
          <p:cNvPr id="3" name="Slika 2"/>
          <p:cNvPicPr>
            <a:picLocks noChangeAspect="1"/>
          </p:cNvPicPr>
          <p:nvPr/>
        </p:nvPicPr>
        <p:blipFill rotWithShape="1">
          <a:blip r:embed="rId3"/>
          <a:srcRect b="2509"/>
          <a:stretch/>
        </p:blipFill>
        <p:spPr>
          <a:xfrm>
            <a:off x="1745975" y="110466"/>
            <a:ext cx="4356425" cy="6068265"/>
          </a:xfrm>
          <a:prstGeom prst="rect">
            <a:avLst/>
          </a:prstGeom>
        </p:spPr>
      </p:pic>
      <p:sp>
        <p:nvSpPr>
          <p:cNvPr id="9" name="PoljeZBesedilom 8"/>
          <p:cNvSpPr txBox="1"/>
          <p:nvPr/>
        </p:nvSpPr>
        <p:spPr>
          <a:xfrm>
            <a:off x="6343157" y="518660"/>
            <a:ext cx="5204409" cy="1938992"/>
          </a:xfrm>
          <a:prstGeom prst="rect">
            <a:avLst/>
          </a:prstGeom>
          <a:noFill/>
        </p:spPr>
        <p:txBody>
          <a:bodyPr wrap="square" rtlCol="0">
            <a:spAutoFit/>
          </a:bodyPr>
          <a:lstStyle/>
          <a:p>
            <a:r>
              <a:rPr lang="sl-SI" sz="2400" b="1" dirty="0" smtClean="0"/>
              <a:t>3. NALOGA</a:t>
            </a:r>
          </a:p>
          <a:p>
            <a:r>
              <a:rPr lang="pl-PL" sz="3200" b="1" dirty="0">
                <a:solidFill>
                  <a:srgbClr val="92D050"/>
                </a:solidFill>
              </a:rPr>
              <a:t>PREDLOG ZA KOLESARSKI IZLET V MOJI OBČINI </a:t>
            </a:r>
            <a:endParaRPr lang="sl-SI" sz="3200" b="1" dirty="0">
              <a:solidFill>
                <a:srgbClr val="92D050"/>
              </a:solidFill>
            </a:endParaRPr>
          </a:p>
        </p:txBody>
      </p:sp>
    </p:spTree>
    <p:extLst>
      <p:ext uri="{BB962C8B-B14F-4D97-AF65-F5344CB8AC3E}">
        <p14:creationId xmlns:p14="http://schemas.microsoft.com/office/powerpoint/2010/main" val="326783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descr="Oris enega trikotnika in dva polna trikotnika, ki poudarita sliko">
            <a:extLst>
              <a:ext uri="{FF2B5EF4-FFF2-40B4-BE49-F238E27FC236}">
                <a16:creationId xmlns:a16="http://schemas.microsoft.com/office/drawing/2014/main" id="{66F78661-DF1F-42BC-B794-0FB9369D0DF4}"/>
              </a:ext>
            </a:extLst>
          </p:cNvPr>
          <p:cNvGrpSpPr/>
          <p:nvPr/>
        </p:nvGrpSpPr>
        <p:grpSpPr>
          <a:xfrm>
            <a:off x="1928664" y="2925893"/>
            <a:ext cx="2793412" cy="2896935"/>
            <a:chOff x="1928664" y="2925893"/>
            <a:chExt cx="2793412" cy="2896935"/>
          </a:xfrm>
        </p:grpSpPr>
        <p:sp>
          <p:nvSpPr>
            <p:cNvPr id="20" name="Enakokraki trikotnik 19" descr="Okrasni trikotnik">
              <a:extLst>
                <a:ext uri="{FF2B5EF4-FFF2-40B4-BE49-F238E27FC236}">
                  <a16:creationId xmlns:a16="http://schemas.microsoft.com/office/drawing/2014/main" id="{4A51CE02-BC1D-466F-AB17-2352D0A84623}"/>
                </a:ext>
              </a:extLst>
            </p:cNvPr>
            <p:cNvSpPr/>
            <p:nvPr/>
          </p:nvSpPr>
          <p:spPr>
            <a:xfrm rot="10800000">
              <a:off x="1928664" y="2925893"/>
              <a:ext cx="740512" cy="503107"/>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1" name="Enakokraki trikotnik 20" descr="Okrasni trikotnik">
              <a:extLst>
                <a:ext uri="{FF2B5EF4-FFF2-40B4-BE49-F238E27FC236}">
                  <a16:creationId xmlns:a16="http://schemas.microsoft.com/office/drawing/2014/main" id="{99859FBE-B857-43A4-9C87-4C0FFF478291}"/>
                </a:ext>
              </a:extLst>
            </p:cNvPr>
            <p:cNvSpPr/>
            <p:nvPr/>
          </p:nvSpPr>
          <p:spPr>
            <a:xfrm rot="10800000">
              <a:off x="2669176" y="3959382"/>
              <a:ext cx="1689239" cy="1147676"/>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2" name="Enakokraki trikotnik 21" descr="Okrasni trikotnik">
              <a:extLst>
                <a:ext uri="{FF2B5EF4-FFF2-40B4-BE49-F238E27FC236}">
                  <a16:creationId xmlns:a16="http://schemas.microsoft.com/office/drawing/2014/main" id="{B8377587-77F4-4DA3-A169-B66000476E93}"/>
                </a:ext>
              </a:extLst>
            </p:cNvPr>
            <p:cNvSpPr/>
            <p:nvPr/>
          </p:nvSpPr>
          <p:spPr>
            <a:xfrm>
              <a:off x="4176334" y="5452049"/>
              <a:ext cx="545742" cy="370779"/>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grpSp>
      <p:sp>
        <p:nvSpPr>
          <p:cNvPr id="2" name="Naslov 1">
            <a:extLst>
              <a:ext uri="{FF2B5EF4-FFF2-40B4-BE49-F238E27FC236}">
                <a16:creationId xmlns:a16="http://schemas.microsoft.com/office/drawing/2014/main" id="{DF1BA95D-3BBB-4984-96D5-B1015D385796}"/>
              </a:ext>
            </a:extLst>
          </p:cNvPr>
          <p:cNvSpPr>
            <a:spLocks noGrp="1"/>
          </p:cNvSpPr>
          <p:nvPr>
            <p:ph type="title"/>
          </p:nvPr>
        </p:nvSpPr>
        <p:spPr>
          <a:xfrm rot="5400000">
            <a:off x="8194317" y="2326578"/>
            <a:ext cx="6083250" cy="1646095"/>
          </a:xfrm>
        </p:spPr>
        <p:txBody>
          <a:bodyPr rtlCol="0"/>
          <a:lstStyle/>
          <a:p>
            <a:pPr rtl="0"/>
            <a:r>
              <a:rPr lang="sl-SI" dirty="0" smtClean="0"/>
              <a:t>TRAJNOSTNA MOBILNOST</a:t>
            </a:r>
            <a:endParaRPr lang="sl-SI" dirty="0"/>
          </a:p>
        </p:txBody>
      </p:sp>
      <p:sp>
        <p:nvSpPr>
          <p:cNvPr id="3" name="Označba mesta za številko diapozitiva 2">
            <a:extLst>
              <a:ext uri="{FF2B5EF4-FFF2-40B4-BE49-F238E27FC236}">
                <a16:creationId xmlns:a16="http://schemas.microsoft.com/office/drawing/2014/main" id="{6ED96D6C-B53E-4808-959A-0C6924ACFC73}"/>
              </a:ext>
            </a:extLst>
          </p:cNvPr>
          <p:cNvSpPr>
            <a:spLocks noGrp="1"/>
          </p:cNvSpPr>
          <p:nvPr>
            <p:ph type="sldNum" sz="quarter" idx="11"/>
          </p:nvPr>
        </p:nvSpPr>
        <p:spPr/>
        <p:txBody>
          <a:bodyPr rtlCol="0"/>
          <a:lstStyle/>
          <a:p>
            <a:pPr rtl="0"/>
            <a:fld id="{19B51A1E-902D-48AF-9020-955120F399B6}" type="slidenum">
              <a:rPr lang="sl-SI" smtClean="0"/>
              <a:pPr rtl="0"/>
              <a:t>9</a:t>
            </a:fld>
            <a:endParaRPr lang="sl-SI" dirty="0"/>
          </a:p>
        </p:txBody>
      </p:sp>
      <p:pic>
        <p:nvPicPr>
          <p:cNvPr id="12" name="Označba mesta slike 11"/>
          <p:cNvPicPr>
            <a:picLocks noGrp="1" noChangeAspect="1"/>
          </p:cNvPicPr>
          <p:nvPr>
            <p:ph type="pic" sz="quarter" idx="12"/>
          </p:nvPr>
        </p:nvPicPr>
        <p:blipFill>
          <a:blip r:embed="rId3"/>
          <a:srcRect l="216" r="216"/>
          <a:stretch>
            <a:fillRect/>
          </a:stretch>
        </p:blipFill>
        <p:spPr>
          <a:prstGeom prst="rect">
            <a:avLst/>
          </a:prstGeom>
        </p:spPr>
      </p:pic>
      <p:sp>
        <p:nvSpPr>
          <p:cNvPr id="28" name="Označba mesta besedila 27"/>
          <p:cNvSpPr>
            <a:spLocks noGrp="1"/>
          </p:cNvSpPr>
          <p:nvPr>
            <p:ph type="body" sz="quarter" idx="16"/>
          </p:nvPr>
        </p:nvSpPr>
        <p:spPr>
          <a:xfrm>
            <a:off x="4722075" y="1702657"/>
            <a:ext cx="5425048" cy="531091"/>
          </a:xfrm>
        </p:spPr>
        <p:txBody>
          <a:bodyPr/>
          <a:lstStyle/>
          <a:p>
            <a:r>
              <a:rPr lang="sl-SI" sz="2400" b="1" dirty="0" smtClean="0"/>
              <a:t>POVEZAVA S PROJEKTI,  ŠPORTNI DNEVI, RAP, OPB</a:t>
            </a:r>
          </a:p>
          <a:p>
            <a:endParaRPr lang="sl-SI" sz="2400" b="1" dirty="0"/>
          </a:p>
        </p:txBody>
      </p:sp>
      <p:sp>
        <p:nvSpPr>
          <p:cNvPr id="30" name="PoljeZBesedilom 29"/>
          <p:cNvSpPr txBox="1"/>
          <p:nvPr/>
        </p:nvSpPr>
        <p:spPr>
          <a:xfrm>
            <a:off x="4722075" y="2925893"/>
            <a:ext cx="1600348" cy="923330"/>
          </a:xfrm>
          <a:prstGeom prst="rect">
            <a:avLst/>
          </a:prstGeom>
          <a:solidFill>
            <a:srgbClr val="92D050"/>
          </a:solidFill>
        </p:spPr>
        <p:txBody>
          <a:bodyPr wrap="square" rtlCol="0">
            <a:spAutoFit/>
          </a:bodyPr>
          <a:lstStyle/>
          <a:p>
            <a:r>
              <a:rPr lang="sl-SI" dirty="0" smtClean="0">
                <a:solidFill>
                  <a:schemeClr val="bg1"/>
                </a:solidFill>
              </a:rPr>
              <a:t>Peš v šolo (tudi s kolesom)</a:t>
            </a:r>
            <a:endParaRPr lang="sl-SI" dirty="0">
              <a:solidFill>
                <a:schemeClr val="bg1"/>
              </a:solidFill>
            </a:endParaRPr>
          </a:p>
        </p:txBody>
      </p:sp>
      <p:sp>
        <p:nvSpPr>
          <p:cNvPr id="33" name="PoljeZBesedilom 32"/>
          <p:cNvSpPr txBox="1"/>
          <p:nvPr/>
        </p:nvSpPr>
        <p:spPr>
          <a:xfrm>
            <a:off x="6634425" y="2925893"/>
            <a:ext cx="1600348" cy="1477328"/>
          </a:xfrm>
          <a:prstGeom prst="rect">
            <a:avLst/>
          </a:prstGeom>
          <a:solidFill>
            <a:schemeClr val="accent1">
              <a:lumMod val="90000"/>
            </a:schemeClr>
          </a:solidFill>
        </p:spPr>
        <p:txBody>
          <a:bodyPr wrap="square" rtlCol="0">
            <a:spAutoFit/>
          </a:bodyPr>
          <a:lstStyle/>
          <a:p>
            <a:r>
              <a:rPr lang="sl-SI" dirty="0" smtClean="0"/>
              <a:t>Atletika (poligon za kolesarje od 1. </a:t>
            </a:r>
            <a:r>
              <a:rPr lang="sl-SI" smtClean="0"/>
              <a:t>do </a:t>
            </a:r>
            <a:r>
              <a:rPr lang="sl-SI" smtClean="0"/>
              <a:t>4. </a:t>
            </a:r>
            <a:r>
              <a:rPr lang="sl-SI" dirty="0" smtClean="0"/>
              <a:t>razreda)</a:t>
            </a:r>
            <a:endParaRPr lang="sl-SI" dirty="0"/>
          </a:p>
        </p:txBody>
      </p:sp>
      <p:sp>
        <p:nvSpPr>
          <p:cNvPr id="34" name="PoljeZBesedilom 33"/>
          <p:cNvSpPr txBox="1"/>
          <p:nvPr/>
        </p:nvSpPr>
        <p:spPr>
          <a:xfrm>
            <a:off x="8546776" y="3341391"/>
            <a:ext cx="1600348" cy="646331"/>
          </a:xfrm>
          <a:prstGeom prst="rect">
            <a:avLst/>
          </a:prstGeom>
          <a:solidFill>
            <a:srgbClr val="00B050"/>
          </a:solidFill>
        </p:spPr>
        <p:txBody>
          <a:bodyPr wrap="square" rtlCol="0">
            <a:spAutoFit/>
          </a:bodyPr>
          <a:lstStyle/>
          <a:p>
            <a:r>
              <a:rPr lang="sl-SI" dirty="0" smtClean="0"/>
              <a:t>Soki 20 za 20</a:t>
            </a:r>
          </a:p>
          <a:p>
            <a:r>
              <a:rPr lang="sl-SI" dirty="0" smtClean="0"/>
              <a:t>mesec maj</a:t>
            </a:r>
            <a:endParaRPr lang="sl-SI" dirty="0"/>
          </a:p>
        </p:txBody>
      </p:sp>
      <p:sp>
        <p:nvSpPr>
          <p:cNvPr id="35" name="PoljeZBesedilom 34"/>
          <p:cNvSpPr txBox="1"/>
          <p:nvPr/>
        </p:nvSpPr>
        <p:spPr>
          <a:xfrm>
            <a:off x="4722075" y="4160297"/>
            <a:ext cx="1600348" cy="1200329"/>
          </a:xfrm>
          <a:prstGeom prst="rect">
            <a:avLst/>
          </a:prstGeom>
          <a:solidFill>
            <a:srgbClr val="00B0F0"/>
          </a:solidFill>
        </p:spPr>
        <p:txBody>
          <a:bodyPr wrap="square" rtlCol="0">
            <a:spAutoFit/>
          </a:bodyPr>
          <a:lstStyle/>
          <a:p>
            <a:r>
              <a:rPr lang="sl-SI" dirty="0" smtClean="0">
                <a:solidFill>
                  <a:schemeClr val="bg1"/>
                </a:solidFill>
              </a:rPr>
              <a:t>Kolesarski izleti 5. in 6. razreda pri športu</a:t>
            </a:r>
            <a:endParaRPr lang="sl-SI" dirty="0">
              <a:solidFill>
                <a:schemeClr val="bg1"/>
              </a:solidFill>
            </a:endParaRPr>
          </a:p>
        </p:txBody>
      </p:sp>
      <p:sp>
        <p:nvSpPr>
          <p:cNvPr id="36" name="PoljeZBesedilom 35"/>
          <p:cNvSpPr txBox="1"/>
          <p:nvPr/>
        </p:nvSpPr>
        <p:spPr>
          <a:xfrm>
            <a:off x="6588193" y="4622499"/>
            <a:ext cx="1600348" cy="923330"/>
          </a:xfrm>
          <a:prstGeom prst="rect">
            <a:avLst/>
          </a:prstGeom>
          <a:solidFill>
            <a:srgbClr val="FFFF00"/>
          </a:solidFill>
        </p:spPr>
        <p:txBody>
          <a:bodyPr wrap="square" rtlCol="0">
            <a:spAutoFit/>
          </a:bodyPr>
          <a:lstStyle/>
          <a:p>
            <a:r>
              <a:rPr lang="sl-SI" dirty="0" smtClean="0"/>
              <a:t>OPB - kolesarske urice</a:t>
            </a:r>
            <a:endParaRPr lang="sl-SI" dirty="0"/>
          </a:p>
        </p:txBody>
      </p:sp>
      <p:sp>
        <p:nvSpPr>
          <p:cNvPr id="37" name="PoljeZBesedilom 36"/>
          <p:cNvSpPr txBox="1"/>
          <p:nvPr/>
        </p:nvSpPr>
        <p:spPr>
          <a:xfrm>
            <a:off x="8546776" y="4506893"/>
            <a:ext cx="1600348" cy="646331"/>
          </a:xfrm>
          <a:prstGeom prst="rect">
            <a:avLst/>
          </a:prstGeom>
          <a:solidFill>
            <a:schemeClr val="accent4">
              <a:lumMod val="75000"/>
            </a:schemeClr>
          </a:solidFill>
        </p:spPr>
        <p:txBody>
          <a:bodyPr wrap="square" rtlCol="0">
            <a:spAutoFit/>
          </a:bodyPr>
          <a:lstStyle/>
          <a:p>
            <a:r>
              <a:rPr lang="sl-SI" dirty="0" smtClean="0"/>
              <a:t>Kolesarjenje z ravnateljico</a:t>
            </a:r>
            <a:endParaRPr lang="sl-SI" dirty="0"/>
          </a:p>
        </p:txBody>
      </p:sp>
    </p:spTree>
    <p:extLst>
      <p:ext uri="{BB962C8B-B14F-4D97-AF65-F5344CB8AC3E}">
        <p14:creationId xmlns:p14="http://schemas.microsoft.com/office/powerpoint/2010/main" val="382705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Custom 126">
      <a:dk1>
        <a:sysClr val="windowText" lastClr="000000"/>
      </a:dk1>
      <a:lt1>
        <a:srgbClr val="FFFFFF"/>
      </a:lt1>
      <a:dk2>
        <a:srgbClr val="3F3F3F"/>
      </a:dk2>
      <a:lt2>
        <a:srgbClr val="F2F2F2"/>
      </a:lt2>
      <a:accent1>
        <a:srgbClr val="BADEDA"/>
      </a:accent1>
      <a:accent2>
        <a:srgbClr val="BC95C2"/>
      </a:accent2>
      <a:accent3>
        <a:srgbClr val="96AADC"/>
      </a:accent3>
      <a:accent4>
        <a:srgbClr val="FFAFAE"/>
      </a:accent4>
      <a:accent5>
        <a:srgbClr val="FFCDA3"/>
      </a:accent5>
      <a:accent6>
        <a:srgbClr val="BADEDA"/>
      </a:accent6>
      <a:hlink>
        <a:srgbClr val="BC95C2"/>
      </a:hlink>
      <a:folHlink>
        <a:srgbClr val="BC95C2"/>
      </a:folHlink>
    </a:clrScheme>
    <a:fontScheme name="Custom 144">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2"/>
            </a:gs>
            <a:gs pos="100000">
              <a:schemeClr val="accent4"/>
            </a:gs>
          </a:gsLst>
          <a:lin ang="54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5055290_TF11505402.potx" id="{EB0861A4-C957-4AC4-88BC-8486A159452D}" vid="{8EE6C9BB-D639-4D30-9E4A-8BB5FBF54378}"/>
    </a:ext>
  </a:extLst>
</a:theme>
</file>

<file path=ppt/theme/theme2.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46744C9-72E8-4CA6-A877-06C449A0FA25}">
  <ds:schemaRefs>
    <ds:schemaRef ds:uri="http://schemas.microsoft.com/sharepoint/v3/contenttype/forms"/>
  </ds:schemaRefs>
</ds:datastoreItem>
</file>

<file path=customXml/itemProps2.xml><?xml version="1.0" encoding="utf-8"?>
<ds:datastoreItem xmlns:ds="http://schemas.openxmlformats.org/officeDocument/2006/customXml" ds:itemID="{FBAE7A2E-3428-4DA0-9D29-A80DBF20E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11F49-45CD-49BA-9047-D3F459D10243}">
  <ds:schemaRefs>
    <ds:schemaRef ds:uri="http://schemas.microsoft.com/office/2006/documentManagement/types"/>
    <ds:schemaRef ds:uri="fb0879af-3eba-417a-a55a-ffe6dcd6ca77"/>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6dc4bcd6-49db-4c07-9060-8acfc67cef9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 predstavitev</Template>
  <TotalTime>0</TotalTime>
  <Words>948</Words>
  <Application>Microsoft Office PowerPoint</Application>
  <PresentationFormat>Širokozaslonsko</PresentationFormat>
  <Paragraphs>138</Paragraphs>
  <Slides>9</Slides>
  <Notes>9</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9</vt:i4>
      </vt:variant>
    </vt:vector>
  </HeadingPairs>
  <TitlesOfParts>
    <vt:vector size="17" baseType="lpstr">
      <vt:lpstr>Arial</vt:lpstr>
      <vt:lpstr>Calibri</vt:lpstr>
      <vt:lpstr>Century Gothic</vt:lpstr>
      <vt:lpstr>Courier New</vt:lpstr>
      <vt:lpstr>Tahoma</vt:lpstr>
      <vt:lpstr>Times New Roman</vt:lpstr>
      <vt:lpstr>Tw Cen MT</vt:lpstr>
      <vt:lpstr>Officeova tema</vt:lpstr>
      <vt:lpstr>VARNO NA KOLESU</vt:lpstr>
      <vt:lpstr>OSMA SEZONA</vt:lpstr>
      <vt:lpstr>RAZPIS A</vt:lpstr>
      <vt:lpstr>RAZPIS A</vt:lpstr>
      <vt:lpstr>RAZPIS B</vt:lpstr>
      <vt:lpstr>RAZPIS b</vt:lpstr>
      <vt:lpstr>RAZPIS b</vt:lpstr>
      <vt:lpstr>RAZPIS b</vt:lpstr>
      <vt:lpstr>TRAJNOSTNA MOBILNOST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2019-08-25T14:06:37Z</dcterms:created>
  <dcterms:modified xsi:type="dcterms:W3CDTF">2019-08-26T04:46:04Z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